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5" r:id="rId18"/>
    <p:sldId id="272" r:id="rId19"/>
    <p:sldId id="273" r:id="rId20"/>
    <p:sldId id="274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D6FD6E-FAAA-4236-8C27-C7464108870F}" v="414" dt="2026-08-12T21:45:15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8" d="100"/>
          <a:sy n="108" d="100"/>
        </p:scale>
        <p:origin x="-12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y Lachica" userId="94f496f2-22e4-497f-9967-e2139f585fb9" providerId="ADAL" clId="{9E426D8F-2DEE-4CF1-BA2C-97FE3DEEB3D8}"/>
    <pc:docChg chg="undo custSel addSld modSld sldOrd">
      <pc:chgData name="Noy Lachica" userId="94f496f2-22e4-497f-9967-e2139f585fb9" providerId="ADAL" clId="{9E426D8F-2DEE-4CF1-BA2C-97FE3DEEB3D8}" dt="2026-08-12T21:50:42.411" v="3731" actId="115"/>
      <pc:docMkLst>
        <pc:docMk/>
      </pc:docMkLst>
      <pc:sldChg chg="modSp mod">
        <pc:chgData name="Noy Lachica" userId="94f496f2-22e4-497f-9967-e2139f585fb9" providerId="ADAL" clId="{9E426D8F-2DEE-4CF1-BA2C-97FE3DEEB3D8}" dt="2026-08-12T20:47:24.358" v="3286" actId="6549"/>
        <pc:sldMkLst>
          <pc:docMk/>
          <pc:sldMk cId="0" sldId="256"/>
        </pc:sldMkLst>
        <pc:spChg chg="mod">
          <ac:chgData name="Noy Lachica" userId="94f496f2-22e4-497f-9967-e2139f585fb9" providerId="ADAL" clId="{9E426D8F-2DEE-4CF1-BA2C-97FE3DEEB3D8}" dt="2026-08-11T22:38:13.888" v="2115" actId="1038"/>
          <ac:spMkLst>
            <pc:docMk/>
            <pc:sldMk cId="0" sldId="256"/>
            <ac:spMk id="4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2:39:07.306" v="2214" actId="255"/>
          <ac:spMkLst>
            <pc:docMk/>
            <pc:sldMk cId="0" sldId="256"/>
            <ac:spMk id="6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47:24.358" v="3286" actId="6549"/>
          <ac:spMkLst>
            <pc:docMk/>
            <pc:sldMk cId="0" sldId="256"/>
            <ac:spMk id="10" creationId="{00000000-0000-0000-0000-000000000000}"/>
          </ac:spMkLst>
        </pc:spChg>
        <pc:picChg chg="mod">
          <ac:chgData name="Noy Lachica" userId="94f496f2-22e4-497f-9967-e2139f585fb9" providerId="ADAL" clId="{9E426D8F-2DEE-4CF1-BA2C-97FE3DEEB3D8}" dt="2026-08-11T22:38:50.392" v="2213" actId="1038"/>
          <ac:picMkLst>
            <pc:docMk/>
            <pc:sldMk cId="0" sldId="256"/>
            <ac:picMk id="5" creationId="{00000000-0000-0000-0000-000000000000}"/>
          </ac:picMkLst>
        </pc:picChg>
      </pc:sldChg>
      <pc:sldChg chg="modSp mod">
        <pc:chgData name="Noy Lachica" userId="94f496f2-22e4-497f-9967-e2139f585fb9" providerId="ADAL" clId="{9E426D8F-2DEE-4CF1-BA2C-97FE3DEEB3D8}" dt="2026-08-12T20:47:42.928" v="3287" actId="115"/>
        <pc:sldMkLst>
          <pc:docMk/>
          <pc:sldMk cId="0" sldId="257"/>
        </pc:sldMkLst>
        <pc:spChg chg="mod">
          <ac:chgData name="Noy Lachica" userId="94f496f2-22e4-497f-9967-e2139f585fb9" providerId="ADAL" clId="{9E426D8F-2DEE-4CF1-BA2C-97FE3DEEB3D8}" dt="2026-08-12T20:47:42.928" v="3287" actId="115"/>
          <ac:spMkLst>
            <pc:docMk/>
            <pc:sldMk cId="0" sldId="257"/>
            <ac:spMk id="6" creationId="{00000000-0000-0000-0000-000000000000}"/>
          </ac:spMkLst>
        </pc:spChg>
      </pc:sldChg>
      <pc:sldChg chg="modSp mod modAnim">
        <pc:chgData name="Noy Lachica" userId="94f496f2-22e4-497f-9967-e2139f585fb9" providerId="ADAL" clId="{9E426D8F-2DEE-4CF1-BA2C-97FE3DEEB3D8}" dt="2026-08-12T20:55:12.251" v="3367" actId="1037"/>
        <pc:sldMkLst>
          <pc:docMk/>
          <pc:sldMk cId="0" sldId="258"/>
        </pc:sldMkLst>
        <pc:spChg chg="mod">
          <ac:chgData name="Noy Lachica" userId="94f496f2-22e4-497f-9967-e2139f585fb9" providerId="ADAL" clId="{9E426D8F-2DEE-4CF1-BA2C-97FE3DEEB3D8}" dt="2026-08-11T20:16:03.916" v="26" actId="207"/>
          <ac:spMkLst>
            <pc:docMk/>
            <pc:sldMk cId="0" sldId="258"/>
            <ac:spMk id="3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54:11.076" v="3325" actId="1038"/>
          <ac:spMkLst>
            <pc:docMk/>
            <pc:sldMk cId="0" sldId="258"/>
            <ac:spMk id="5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52:26.911" v="3291" actId="255"/>
          <ac:spMkLst>
            <pc:docMk/>
            <pc:sldMk cId="0" sldId="258"/>
            <ac:spMk id="7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13:33.810" v="2563" actId="255"/>
          <ac:spMkLst>
            <pc:docMk/>
            <pc:sldMk cId="0" sldId="258"/>
            <ac:spMk id="8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55:08.173" v="3356" actId="1037"/>
          <ac:spMkLst>
            <pc:docMk/>
            <pc:sldMk cId="0" sldId="258"/>
            <ac:spMk id="10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52:46.209" v="3295" actId="255"/>
          <ac:spMkLst>
            <pc:docMk/>
            <pc:sldMk cId="0" sldId="258"/>
            <ac:spMk id="12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13:43.706" v="2564" actId="255"/>
          <ac:spMkLst>
            <pc:docMk/>
            <pc:sldMk cId="0" sldId="258"/>
            <ac:spMk id="13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53:53.543" v="3308" actId="14100"/>
          <ac:spMkLst>
            <pc:docMk/>
            <pc:sldMk cId="0" sldId="258"/>
            <ac:spMk id="15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53:01.243" v="3298" actId="255"/>
          <ac:spMkLst>
            <pc:docMk/>
            <pc:sldMk cId="0" sldId="258"/>
            <ac:spMk id="17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14:35.234" v="2576" actId="255"/>
          <ac:spMkLst>
            <pc:docMk/>
            <pc:sldMk cId="0" sldId="258"/>
            <ac:spMk id="18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54:04.954" v="3310" actId="14100"/>
          <ac:spMkLst>
            <pc:docMk/>
            <pc:sldMk cId="0" sldId="258"/>
            <ac:spMk id="20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53:13.219" v="3301" actId="255"/>
          <ac:spMkLst>
            <pc:docMk/>
            <pc:sldMk cId="0" sldId="258"/>
            <ac:spMk id="22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14:21.192" v="2574" actId="14100"/>
          <ac:spMkLst>
            <pc:docMk/>
            <pc:sldMk cId="0" sldId="258"/>
            <ac:spMk id="23" creationId="{00000000-0000-0000-0000-000000000000}"/>
          </ac:spMkLst>
        </pc:spChg>
        <pc:picChg chg="mod">
          <ac:chgData name="Noy Lachica" userId="94f496f2-22e4-497f-9967-e2139f585fb9" providerId="ADAL" clId="{9E426D8F-2DEE-4CF1-BA2C-97FE3DEEB3D8}" dt="2026-08-12T20:54:20.875" v="3335" actId="1038"/>
          <ac:picMkLst>
            <pc:docMk/>
            <pc:sldMk cId="0" sldId="258"/>
            <ac:picMk id="6" creationId="{00000000-0000-0000-0000-000000000000}"/>
          </ac:picMkLst>
        </pc:picChg>
        <pc:picChg chg="mod">
          <ac:chgData name="Noy Lachica" userId="94f496f2-22e4-497f-9967-e2139f585fb9" providerId="ADAL" clId="{9E426D8F-2DEE-4CF1-BA2C-97FE3DEEB3D8}" dt="2026-08-12T20:55:12.251" v="3367" actId="1037"/>
          <ac:picMkLst>
            <pc:docMk/>
            <pc:sldMk cId="0" sldId="258"/>
            <ac:picMk id="11" creationId="{00000000-0000-0000-0000-000000000000}"/>
          </ac:picMkLst>
        </pc:picChg>
        <pc:picChg chg="mod">
          <ac:chgData name="Noy Lachica" userId="94f496f2-22e4-497f-9967-e2139f585fb9" providerId="ADAL" clId="{9E426D8F-2DEE-4CF1-BA2C-97FE3DEEB3D8}" dt="2026-08-12T20:54:33.718" v="3338" actId="1076"/>
          <ac:picMkLst>
            <pc:docMk/>
            <pc:sldMk cId="0" sldId="258"/>
            <ac:picMk id="16" creationId="{00000000-0000-0000-0000-000000000000}"/>
          </ac:picMkLst>
        </pc:picChg>
        <pc:picChg chg="mod">
          <ac:chgData name="Noy Lachica" userId="94f496f2-22e4-497f-9967-e2139f585fb9" providerId="ADAL" clId="{9E426D8F-2DEE-4CF1-BA2C-97FE3DEEB3D8}" dt="2026-08-12T20:54:42.116" v="3347" actId="1035"/>
          <ac:picMkLst>
            <pc:docMk/>
            <pc:sldMk cId="0" sldId="258"/>
            <ac:picMk id="21" creationId="{00000000-0000-0000-0000-000000000000}"/>
          </ac:picMkLst>
        </pc:picChg>
      </pc:sldChg>
      <pc:sldChg chg="modSp mod">
        <pc:chgData name="Noy Lachica" userId="94f496f2-22e4-497f-9967-e2139f585fb9" providerId="ADAL" clId="{9E426D8F-2DEE-4CF1-BA2C-97FE3DEEB3D8}" dt="2026-08-12T19:59:38.259" v="2245" actId="255"/>
        <pc:sldMkLst>
          <pc:docMk/>
          <pc:sldMk cId="0" sldId="259"/>
        </pc:sldMkLst>
        <pc:spChg chg="mod">
          <ac:chgData name="Noy Lachica" userId="94f496f2-22e4-497f-9967-e2139f585fb9" providerId="ADAL" clId="{9E426D8F-2DEE-4CF1-BA2C-97FE3DEEB3D8}" dt="2026-08-12T19:59:38.259" v="2245" actId="255"/>
          <ac:spMkLst>
            <pc:docMk/>
            <pc:sldMk cId="0" sldId="259"/>
            <ac:spMk id="4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19:59:26.527" v="2244" actId="255"/>
          <ac:spMkLst>
            <pc:docMk/>
            <pc:sldMk cId="0" sldId="259"/>
            <ac:spMk id="7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19:56:57.428" v="2238" actId="255"/>
          <ac:spMkLst>
            <pc:docMk/>
            <pc:sldMk cId="0" sldId="259"/>
            <ac:spMk id="8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19:56:35.821" v="2236" actId="1076"/>
          <ac:spMkLst>
            <pc:docMk/>
            <pc:sldMk cId="0" sldId="259"/>
            <ac:spMk id="9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19:58:59.213" v="2242" actId="207"/>
          <ac:spMkLst>
            <pc:docMk/>
            <pc:sldMk cId="0" sldId="259"/>
            <ac:spMk id="10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19:59:05.235" v="2243" actId="255"/>
          <ac:spMkLst>
            <pc:docMk/>
            <pc:sldMk cId="0" sldId="259"/>
            <ac:spMk id="11" creationId="{00000000-0000-0000-0000-000000000000}"/>
          </ac:spMkLst>
        </pc:spChg>
      </pc:sldChg>
      <pc:sldChg chg="addSp delSp modSp mod addAnim delAnim modAnim">
        <pc:chgData name="Noy Lachica" userId="94f496f2-22e4-497f-9967-e2139f585fb9" providerId="ADAL" clId="{9E426D8F-2DEE-4CF1-BA2C-97FE3DEEB3D8}" dt="2026-08-12T21:01:37.611" v="3431" actId="14100"/>
        <pc:sldMkLst>
          <pc:docMk/>
          <pc:sldMk cId="0" sldId="260"/>
        </pc:sldMkLst>
        <pc:spChg chg="mod">
          <ac:chgData name="Noy Lachica" userId="94f496f2-22e4-497f-9967-e2139f585fb9" providerId="ADAL" clId="{9E426D8F-2DEE-4CF1-BA2C-97FE3DEEB3D8}" dt="2026-08-12T21:00:05.475" v="3424"/>
          <ac:spMkLst>
            <pc:docMk/>
            <pc:sldMk cId="0" sldId="260"/>
            <ac:spMk id="2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57:09.763" v="3375" actId="122"/>
          <ac:spMkLst>
            <pc:docMk/>
            <pc:sldMk cId="0" sldId="260"/>
            <ac:spMk id="3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57:36.571" v="3392" actId="1037"/>
          <ac:spMkLst>
            <pc:docMk/>
            <pc:sldMk cId="0" sldId="260"/>
            <ac:spMk id="4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59:17.537" v="3421"/>
          <ac:spMkLst>
            <pc:docMk/>
            <pc:sldMk cId="0" sldId="260"/>
            <ac:spMk id="5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58:05.619" v="3409" actId="1037"/>
          <ac:spMkLst>
            <pc:docMk/>
            <pc:sldMk cId="0" sldId="260"/>
            <ac:spMk id="6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00:21.726" v="3425"/>
          <ac:spMkLst>
            <pc:docMk/>
            <pc:sldMk cId="0" sldId="260"/>
            <ac:spMk id="7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01:33.423" v="3430" actId="14100"/>
          <ac:spMkLst>
            <pc:docMk/>
            <pc:sldMk cId="0" sldId="260"/>
            <ac:spMk id="8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02:31.793" v="2402" actId="1038"/>
          <ac:spMkLst>
            <pc:docMk/>
            <pc:sldMk cId="0" sldId="260"/>
            <ac:spMk id="9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00:50.463" v="3426"/>
          <ac:spMkLst>
            <pc:docMk/>
            <pc:sldMk cId="0" sldId="260"/>
            <ac:spMk id="11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0:28:54.463" v="297" actId="122"/>
          <ac:spMkLst>
            <pc:docMk/>
            <pc:sldMk cId="0" sldId="260"/>
            <ac:spMk id="12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01:37.611" v="3431" actId="14100"/>
          <ac:spMkLst>
            <pc:docMk/>
            <pc:sldMk cId="0" sldId="260"/>
            <ac:spMk id="13" creationId="{00000000-0000-0000-0000-000000000000}"/>
          </ac:spMkLst>
        </pc:spChg>
        <pc:spChg chg="add del mod">
          <ac:chgData name="Noy Lachica" userId="94f496f2-22e4-497f-9967-e2139f585fb9" providerId="ADAL" clId="{9E426D8F-2DEE-4CF1-BA2C-97FE3DEEB3D8}" dt="2026-08-12T20:01:58.080" v="2379"/>
          <ac:spMkLst>
            <pc:docMk/>
            <pc:sldMk cId="0" sldId="260"/>
            <ac:spMk id="16" creationId="{952E96A5-618A-2DD3-08AD-91991E25DF41}"/>
          </ac:spMkLst>
        </pc:spChg>
        <pc:picChg chg="mod">
          <ac:chgData name="Noy Lachica" userId="94f496f2-22e4-497f-9967-e2139f585fb9" providerId="ADAL" clId="{9E426D8F-2DEE-4CF1-BA2C-97FE3DEEB3D8}" dt="2026-08-12T20:58:59.756" v="3420" actId="1076"/>
          <ac:picMkLst>
            <pc:docMk/>
            <pc:sldMk cId="0" sldId="260"/>
            <ac:picMk id="10" creationId="{00000000-0000-0000-0000-000000000000}"/>
          </ac:picMkLst>
        </pc:picChg>
      </pc:sldChg>
      <pc:sldChg chg="modSp mod addAnim delAnim modAnim">
        <pc:chgData name="Noy Lachica" userId="94f496f2-22e4-497f-9967-e2139f585fb9" providerId="ADAL" clId="{9E426D8F-2DEE-4CF1-BA2C-97FE3DEEB3D8}" dt="2026-08-12T21:03:39.250" v="3445" actId="14100"/>
        <pc:sldMkLst>
          <pc:docMk/>
          <pc:sldMk cId="0" sldId="261"/>
        </pc:sldMkLst>
        <pc:spChg chg="mod">
          <ac:chgData name="Noy Lachica" userId="94f496f2-22e4-497f-9967-e2139f585fb9" providerId="ADAL" clId="{9E426D8F-2DEE-4CF1-BA2C-97FE3DEEB3D8}" dt="2026-08-11T20:29:34.971" v="298" actId="255"/>
          <ac:spMkLst>
            <pc:docMk/>
            <pc:sldMk cId="0" sldId="261"/>
            <ac:spMk id="4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02:24.156" v="3432"/>
          <ac:spMkLst>
            <pc:docMk/>
            <pc:sldMk cId="0" sldId="261"/>
            <ac:spMk id="5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03:39.250" v="3445" actId="14100"/>
          <ac:spMkLst>
            <pc:docMk/>
            <pc:sldMk cId="0" sldId="261"/>
            <ac:spMk id="6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0:30:30.405" v="303" actId="255"/>
          <ac:spMkLst>
            <pc:docMk/>
            <pc:sldMk cId="0" sldId="261"/>
            <ac:spMk id="8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08:47.654" v="2560" actId="255"/>
          <ac:spMkLst>
            <pc:docMk/>
            <pc:sldMk cId="0" sldId="261"/>
            <ac:spMk id="9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03:13.119" v="3436" actId="14100"/>
          <ac:spMkLst>
            <pc:docMk/>
            <pc:sldMk cId="0" sldId="261"/>
            <ac:spMk id="10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0:30:51.200" v="305" actId="255"/>
          <ac:spMkLst>
            <pc:docMk/>
            <pc:sldMk cId="0" sldId="261"/>
            <ac:spMk id="12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02:56.692" v="3433" actId="20577"/>
          <ac:spMkLst>
            <pc:docMk/>
            <pc:sldMk cId="0" sldId="261"/>
            <ac:spMk id="13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03:20.666" v="3438" actId="14100"/>
          <ac:spMkLst>
            <pc:docMk/>
            <pc:sldMk cId="0" sldId="261"/>
            <ac:spMk id="14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08:13.352" v="2541" actId="1036"/>
          <ac:spMkLst>
            <pc:docMk/>
            <pc:sldMk cId="0" sldId="261"/>
            <ac:spMk id="16" creationId="{00000000-0000-0000-0000-000000000000}"/>
          </ac:spMkLst>
        </pc:spChg>
        <pc:picChg chg="mod">
          <ac:chgData name="Noy Lachica" userId="94f496f2-22e4-497f-9967-e2139f585fb9" providerId="ADAL" clId="{9E426D8F-2DEE-4CF1-BA2C-97FE3DEEB3D8}" dt="2026-08-12T21:03:08.879" v="3435" actId="14100"/>
          <ac:picMkLst>
            <pc:docMk/>
            <pc:sldMk cId="0" sldId="261"/>
            <ac:picMk id="7" creationId="{00000000-0000-0000-0000-000000000000}"/>
          </ac:picMkLst>
        </pc:picChg>
        <pc:picChg chg="mod">
          <ac:chgData name="Noy Lachica" userId="94f496f2-22e4-497f-9967-e2139f585fb9" providerId="ADAL" clId="{9E426D8F-2DEE-4CF1-BA2C-97FE3DEEB3D8}" dt="2026-08-12T21:03:15.709" v="3437" actId="14100"/>
          <ac:picMkLst>
            <pc:docMk/>
            <pc:sldMk cId="0" sldId="261"/>
            <ac:picMk id="11" creationId="{00000000-0000-0000-0000-000000000000}"/>
          </ac:picMkLst>
        </pc:picChg>
        <pc:picChg chg="mod">
          <ac:chgData name="Noy Lachica" userId="94f496f2-22e4-497f-9967-e2139f585fb9" providerId="ADAL" clId="{9E426D8F-2DEE-4CF1-BA2C-97FE3DEEB3D8}" dt="2026-08-12T21:03:26.035" v="3444" actId="1036"/>
          <ac:picMkLst>
            <pc:docMk/>
            <pc:sldMk cId="0" sldId="261"/>
            <ac:picMk id="15" creationId="{00000000-0000-0000-0000-000000000000}"/>
          </ac:picMkLst>
        </pc:picChg>
      </pc:sldChg>
      <pc:sldChg chg="modSp mod modAnim">
        <pc:chgData name="Noy Lachica" userId="94f496f2-22e4-497f-9967-e2139f585fb9" providerId="ADAL" clId="{9E426D8F-2DEE-4CF1-BA2C-97FE3DEEB3D8}" dt="2026-08-12T21:04:40.057" v="3451"/>
        <pc:sldMkLst>
          <pc:docMk/>
          <pc:sldMk cId="0" sldId="262"/>
        </pc:sldMkLst>
        <pc:spChg chg="mod">
          <ac:chgData name="Noy Lachica" userId="94f496f2-22e4-497f-9967-e2139f585fb9" providerId="ADAL" clId="{9E426D8F-2DEE-4CF1-BA2C-97FE3DEEB3D8}" dt="2026-08-12T21:04:21.078" v="3447"/>
          <ac:spMkLst>
            <pc:docMk/>
            <pc:sldMk cId="0" sldId="262"/>
            <ac:spMk id="2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04:25.586" v="3448"/>
          <ac:spMkLst>
            <pc:docMk/>
            <pc:sldMk cId="0" sldId="262"/>
            <ac:spMk id="3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0:37:11.762" v="450" actId="14100"/>
          <ac:spMkLst>
            <pc:docMk/>
            <pc:sldMk cId="0" sldId="262"/>
            <ac:spMk id="4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04:33.314" v="3449"/>
          <ac:spMkLst>
            <pc:docMk/>
            <pc:sldMk cId="0" sldId="262"/>
            <ac:spMk id="7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0:36:03.437" v="437" actId="1036"/>
          <ac:spMkLst>
            <pc:docMk/>
            <pc:sldMk cId="0" sldId="262"/>
            <ac:spMk id="8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16:02.609" v="2585" actId="1035"/>
          <ac:spMkLst>
            <pc:docMk/>
            <pc:sldMk cId="0" sldId="262"/>
            <ac:spMk id="9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0:37:20.727" v="452" actId="14100"/>
          <ac:spMkLst>
            <pc:docMk/>
            <pc:sldMk cId="0" sldId="262"/>
            <ac:spMk id="10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04:36.188" v="3450"/>
          <ac:spMkLst>
            <pc:docMk/>
            <pc:sldMk cId="0" sldId="262"/>
            <ac:spMk id="13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0:36:56.823" v="449" actId="14100"/>
          <ac:spMkLst>
            <pc:docMk/>
            <pc:sldMk cId="0" sldId="262"/>
            <ac:spMk id="14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0:38:52.870" v="470" actId="14100"/>
          <ac:spMkLst>
            <pc:docMk/>
            <pc:sldMk cId="0" sldId="262"/>
            <ac:spMk id="15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0:37:24.106" v="453" actId="14100"/>
          <ac:spMkLst>
            <pc:docMk/>
            <pc:sldMk cId="0" sldId="262"/>
            <ac:spMk id="16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04:40.057" v="3451"/>
          <ac:spMkLst>
            <pc:docMk/>
            <pc:sldMk cId="0" sldId="262"/>
            <ac:spMk id="19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0:36:31.991" v="446" actId="1036"/>
          <ac:spMkLst>
            <pc:docMk/>
            <pc:sldMk cId="0" sldId="262"/>
            <ac:spMk id="20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0:38:23.725" v="464" actId="14100"/>
          <ac:spMkLst>
            <pc:docMk/>
            <pc:sldMk cId="0" sldId="262"/>
            <ac:spMk id="21" creationId="{00000000-0000-0000-0000-000000000000}"/>
          </ac:spMkLst>
        </pc:spChg>
      </pc:sldChg>
      <pc:sldChg chg="modSp mod modAnim">
        <pc:chgData name="Noy Lachica" userId="94f496f2-22e4-497f-9967-e2139f585fb9" providerId="ADAL" clId="{9E426D8F-2DEE-4CF1-BA2C-97FE3DEEB3D8}" dt="2026-08-12T20:20:50.027" v="2760" actId="14100"/>
        <pc:sldMkLst>
          <pc:docMk/>
          <pc:sldMk cId="0" sldId="263"/>
        </pc:sldMkLst>
        <pc:spChg chg="mod">
          <ac:chgData name="Noy Lachica" userId="94f496f2-22e4-497f-9967-e2139f585fb9" providerId="ADAL" clId="{9E426D8F-2DEE-4CF1-BA2C-97FE3DEEB3D8}" dt="2026-08-11T20:40:18.598" v="474" actId="255"/>
          <ac:spMkLst>
            <pc:docMk/>
            <pc:sldMk cId="0" sldId="263"/>
            <ac:spMk id="3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0:40:53.262" v="477" actId="14100"/>
          <ac:spMkLst>
            <pc:docMk/>
            <pc:sldMk cId="0" sldId="263"/>
            <ac:spMk id="4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18:08.641" v="2586" actId="20577"/>
          <ac:spMkLst>
            <pc:docMk/>
            <pc:sldMk cId="0" sldId="263"/>
            <ac:spMk id="5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19:02.969" v="2608" actId="1035"/>
          <ac:spMkLst>
            <pc:docMk/>
            <pc:sldMk cId="0" sldId="263"/>
            <ac:spMk id="7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19:13.857" v="2639" actId="1035"/>
          <ac:spMkLst>
            <pc:docMk/>
            <pc:sldMk cId="0" sldId="263"/>
            <ac:spMk id="9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20:23.387" v="2758" actId="1038"/>
          <ac:spMkLst>
            <pc:docMk/>
            <pc:sldMk cId="0" sldId="263"/>
            <ac:spMk id="10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19:21.631" v="2662" actId="1036"/>
          <ac:spMkLst>
            <pc:docMk/>
            <pc:sldMk cId="0" sldId="263"/>
            <ac:spMk id="12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19:32.519" v="2698" actId="1035"/>
          <ac:spMkLst>
            <pc:docMk/>
            <pc:sldMk cId="0" sldId="263"/>
            <ac:spMk id="14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20:50.027" v="2760" actId="14100"/>
          <ac:spMkLst>
            <pc:docMk/>
            <pc:sldMk cId="0" sldId="263"/>
            <ac:spMk id="15" creationId="{00000000-0000-0000-0000-000000000000}"/>
          </ac:spMkLst>
        </pc:spChg>
        <pc:picChg chg="mod">
          <ac:chgData name="Noy Lachica" userId="94f496f2-22e4-497f-9967-e2139f585fb9" providerId="ADAL" clId="{9E426D8F-2DEE-4CF1-BA2C-97FE3DEEB3D8}" dt="2026-08-12T20:19:07.736" v="2626" actId="1035"/>
          <ac:picMkLst>
            <pc:docMk/>
            <pc:sldMk cId="0" sldId="263"/>
            <ac:picMk id="8" creationId="{00000000-0000-0000-0000-000000000000}"/>
          </ac:picMkLst>
        </pc:picChg>
        <pc:picChg chg="mod">
          <ac:chgData name="Noy Lachica" userId="94f496f2-22e4-497f-9967-e2139f585fb9" providerId="ADAL" clId="{9E426D8F-2DEE-4CF1-BA2C-97FE3DEEB3D8}" dt="2026-08-12T20:19:27.599" v="2682" actId="1036"/>
          <ac:picMkLst>
            <pc:docMk/>
            <pc:sldMk cId="0" sldId="263"/>
            <ac:picMk id="13" creationId="{00000000-0000-0000-0000-000000000000}"/>
          </ac:picMkLst>
        </pc:picChg>
      </pc:sldChg>
      <pc:sldChg chg="modSp mod addAnim delAnim modAnim">
        <pc:chgData name="Noy Lachica" userId="94f496f2-22e4-497f-9967-e2139f585fb9" providerId="ADAL" clId="{9E426D8F-2DEE-4CF1-BA2C-97FE3DEEB3D8}" dt="2026-08-12T21:06:10.241" v="3465" actId="1035"/>
        <pc:sldMkLst>
          <pc:docMk/>
          <pc:sldMk cId="0" sldId="264"/>
        </pc:sldMkLst>
        <pc:spChg chg="mod">
          <ac:chgData name="Noy Lachica" userId="94f496f2-22e4-497f-9967-e2139f585fb9" providerId="ADAL" clId="{9E426D8F-2DEE-4CF1-BA2C-97FE3DEEB3D8}" dt="2026-08-11T20:44:40.476" v="512" actId="255"/>
          <ac:spMkLst>
            <pc:docMk/>
            <pc:sldMk cId="0" sldId="264"/>
            <ac:spMk id="3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0:47:00.208" v="513" actId="255"/>
          <ac:spMkLst>
            <pc:docMk/>
            <pc:sldMk cId="0" sldId="264"/>
            <ac:spMk id="7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05:44.995" v="3456" actId="255"/>
          <ac:spMkLst>
            <pc:docMk/>
            <pc:sldMk cId="0" sldId="264"/>
            <ac:spMk id="8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0:47:06.762" v="514" actId="255"/>
          <ac:spMkLst>
            <pc:docMk/>
            <pc:sldMk cId="0" sldId="264"/>
            <ac:spMk id="12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06:10.241" v="3465" actId="1035"/>
          <ac:spMkLst>
            <pc:docMk/>
            <pc:sldMk cId="0" sldId="264"/>
            <ac:spMk id="13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05:27.034" v="3453" actId="20577"/>
          <ac:spMkLst>
            <pc:docMk/>
            <pc:sldMk cId="0" sldId="264"/>
            <ac:spMk id="15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21:25.695" v="2762" actId="20577"/>
          <ac:spMkLst>
            <pc:docMk/>
            <pc:sldMk cId="0" sldId="264"/>
            <ac:spMk id="16" creationId="{00000000-0000-0000-0000-000000000000}"/>
          </ac:spMkLst>
        </pc:spChg>
      </pc:sldChg>
      <pc:sldChg chg="modSp mod addAnim delAnim modAnim">
        <pc:chgData name="Noy Lachica" userId="94f496f2-22e4-497f-9967-e2139f585fb9" providerId="ADAL" clId="{9E426D8F-2DEE-4CF1-BA2C-97FE3DEEB3D8}" dt="2026-08-12T21:22:00.486" v="3469"/>
        <pc:sldMkLst>
          <pc:docMk/>
          <pc:sldMk cId="0" sldId="265"/>
        </pc:sldMkLst>
        <pc:spChg chg="mod">
          <ac:chgData name="Noy Lachica" userId="94f496f2-22e4-497f-9967-e2139f585fb9" providerId="ADAL" clId="{9E426D8F-2DEE-4CF1-BA2C-97FE3DEEB3D8}" dt="2026-08-11T21:02:02.433" v="698" actId="20577"/>
          <ac:spMkLst>
            <pc:docMk/>
            <pc:sldMk cId="0" sldId="265"/>
            <ac:spMk id="3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1:02:36.643" v="701" actId="115"/>
          <ac:spMkLst>
            <pc:docMk/>
            <pc:sldMk cId="0" sldId="265"/>
            <ac:spMk id="4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21:47.757" v="3467"/>
          <ac:spMkLst>
            <pc:docMk/>
            <pc:sldMk cId="0" sldId="265"/>
            <ac:spMk id="5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1:04:59.578" v="722" actId="115"/>
          <ac:spMkLst>
            <pc:docMk/>
            <pc:sldMk cId="0" sldId="265"/>
            <ac:spMk id="6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22:00.486" v="3469"/>
          <ac:spMkLst>
            <pc:docMk/>
            <pc:sldMk cId="0" sldId="265"/>
            <ac:spMk id="8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1:03:50.205" v="714" actId="1076"/>
          <ac:spMkLst>
            <pc:docMk/>
            <pc:sldMk cId="0" sldId="265"/>
            <ac:spMk id="9" creationId="{00000000-0000-0000-0000-000000000000}"/>
          </ac:spMkLst>
        </pc:spChg>
      </pc:sldChg>
      <pc:sldChg chg="addSp delSp modSp mod modAnim">
        <pc:chgData name="Noy Lachica" userId="94f496f2-22e4-497f-9967-e2139f585fb9" providerId="ADAL" clId="{9E426D8F-2DEE-4CF1-BA2C-97FE3DEEB3D8}" dt="2026-08-12T20:31:33.306" v="2946" actId="115"/>
        <pc:sldMkLst>
          <pc:docMk/>
          <pc:sldMk cId="0" sldId="266"/>
        </pc:sldMkLst>
        <pc:spChg chg="mod">
          <ac:chgData name="Noy Lachica" userId="94f496f2-22e4-497f-9967-e2139f585fb9" providerId="ADAL" clId="{9E426D8F-2DEE-4CF1-BA2C-97FE3DEEB3D8}" dt="2026-08-11T21:16:52.750" v="731" actId="1035"/>
          <ac:spMkLst>
            <pc:docMk/>
            <pc:sldMk cId="0" sldId="266"/>
            <ac:spMk id="2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31:33.306" v="2946" actId="115"/>
          <ac:spMkLst>
            <pc:docMk/>
            <pc:sldMk cId="0" sldId="266"/>
            <ac:spMk id="3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23:16.994" v="2781" actId="14100"/>
          <ac:spMkLst>
            <pc:docMk/>
            <pc:sldMk cId="0" sldId="266"/>
            <ac:spMk id="4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23:25.744" v="2800" actId="1035"/>
          <ac:spMkLst>
            <pc:docMk/>
            <pc:sldMk cId="0" sldId="266"/>
            <ac:spMk id="5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24:00.222" v="2879" actId="1036"/>
          <ac:spMkLst>
            <pc:docMk/>
            <pc:sldMk cId="0" sldId="266"/>
            <ac:spMk id="7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29:40.970" v="2945" actId="20577"/>
          <ac:spMkLst>
            <pc:docMk/>
            <pc:sldMk cId="0" sldId="266"/>
            <ac:spMk id="8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23:20.295" v="2782" actId="14100"/>
          <ac:spMkLst>
            <pc:docMk/>
            <pc:sldMk cId="0" sldId="266"/>
            <ac:spMk id="9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23:44.214" v="2846" actId="1035"/>
          <ac:spMkLst>
            <pc:docMk/>
            <pc:sldMk cId="0" sldId="266"/>
            <ac:spMk id="10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24:06.045" v="2895" actId="1035"/>
          <ac:spMkLst>
            <pc:docMk/>
            <pc:sldMk cId="0" sldId="266"/>
            <ac:spMk id="12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29:19.030" v="2943" actId="1035"/>
          <ac:spMkLst>
            <pc:docMk/>
            <pc:sldMk cId="0" sldId="266"/>
            <ac:spMk id="13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1:23:28.065" v="983" actId="115"/>
          <ac:spMkLst>
            <pc:docMk/>
            <pc:sldMk cId="0" sldId="266"/>
            <ac:spMk id="14" creationId="{00000000-0000-0000-0000-000000000000}"/>
          </ac:spMkLst>
        </pc:spChg>
        <pc:spChg chg="add del mod">
          <ac:chgData name="Noy Lachica" userId="94f496f2-22e4-497f-9967-e2139f585fb9" providerId="ADAL" clId="{9E426D8F-2DEE-4CF1-BA2C-97FE3DEEB3D8}" dt="2026-08-12T20:28:05.665" v="2922" actId="478"/>
          <ac:spMkLst>
            <pc:docMk/>
            <pc:sldMk cId="0" sldId="266"/>
            <ac:spMk id="17" creationId="{40BA03FB-402A-E9EB-A56F-212621364DAC}"/>
          </ac:spMkLst>
        </pc:spChg>
        <pc:picChg chg="mod">
          <ac:chgData name="Noy Lachica" userId="94f496f2-22e4-497f-9967-e2139f585fb9" providerId="ADAL" clId="{9E426D8F-2DEE-4CF1-BA2C-97FE3DEEB3D8}" dt="2026-08-12T20:28:24.998" v="2933" actId="1035"/>
          <ac:picMkLst>
            <pc:docMk/>
            <pc:sldMk cId="0" sldId="266"/>
            <ac:picMk id="6" creationId="{00000000-0000-0000-0000-000000000000}"/>
          </ac:picMkLst>
        </pc:picChg>
        <pc:picChg chg="del mod">
          <ac:chgData name="Noy Lachica" userId="94f496f2-22e4-497f-9967-e2139f585fb9" providerId="ADAL" clId="{9E426D8F-2DEE-4CF1-BA2C-97FE3DEEB3D8}" dt="2026-08-12T20:28:12.750" v="2924" actId="478"/>
          <ac:picMkLst>
            <pc:docMk/>
            <pc:sldMk cId="0" sldId="266"/>
            <ac:picMk id="11" creationId="{00000000-0000-0000-0000-000000000000}"/>
          </ac:picMkLst>
        </pc:picChg>
        <pc:picChg chg="add mod">
          <ac:chgData name="Noy Lachica" userId="94f496f2-22e4-497f-9967-e2139f585fb9" providerId="ADAL" clId="{9E426D8F-2DEE-4CF1-BA2C-97FE3DEEB3D8}" dt="2026-08-12T20:28:17.325" v="2926" actId="1076"/>
          <ac:picMkLst>
            <pc:docMk/>
            <pc:sldMk cId="0" sldId="266"/>
            <ac:picMk id="19" creationId="{DEDD4CE5-71DE-ACB7-725A-48A690D7A77B}"/>
          </ac:picMkLst>
        </pc:picChg>
      </pc:sldChg>
      <pc:sldChg chg="modSp mod addAnim delAnim modAnim">
        <pc:chgData name="Noy Lachica" userId="94f496f2-22e4-497f-9967-e2139f585fb9" providerId="ADAL" clId="{9E426D8F-2DEE-4CF1-BA2C-97FE3DEEB3D8}" dt="2026-08-12T21:23:36.607" v="3475" actId="115"/>
        <pc:sldMkLst>
          <pc:docMk/>
          <pc:sldMk cId="0" sldId="267"/>
        </pc:sldMkLst>
        <pc:spChg chg="mod">
          <ac:chgData name="Noy Lachica" userId="94f496f2-22e4-497f-9967-e2139f585fb9" providerId="ADAL" clId="{9E426D8F-2DEE-4CF1-BA2C-97FE3DEEB3D8}" dt="2026-08-11T21:24:20.304" v="1000"/>
          <ac:spMkLst>
            <pc:docMk/>
            <pc:sldMk cId="0" sldId="267"/>
            <ac:spMk id="2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32:04.257" v="2951" actId="6549"/>
          <ac:spMkLst>
            <pc:docMk/>
            <pc:sldMk cId="0" sldId="267"/>
            <ac:spMk id="3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1:26:07.082" v="1036" actId="14100"/>
          <ac:spMkLst>
            <pc:docMk/>
            <pc:sldMk cId="0" sldId="267"/>
            <ac:spMk id="4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33:03.158" v="2972" actId="1037"/>
          <ac:spMkLst>
            <pc:docMk/>
            <pc:sldMk cId="0" sldId="267"/>
            <ac:spMk id="5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23:27.184" v="3474" actId="115"/>
          <ac:spMkLst>
            <pc:docMk/>
            <pc:sldMk cId="0" sldId="267"/>
            <ac:spMk id="7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22:50.080" v="3470"/>
          <ac:spMkLst>
            <pc:docMk/>
            <pc:sldMk cId="0" sldId="267"/>
            <ac:spMk id="8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1:26:16.070" v="1051" actId="1036"/>
          <ac:spMkLst>
            <pc:docMk/>
            <pc:sldMk cId="0" sldId="267"/>
            <ac:spMk id="9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33:22.165" v="3026" actId="1037"/>
          <ac:spMkLst>
            <pc:docMk/>
            <pc:sldMk cId="0" sldId="267"/>
            <ac:spMk id="10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23:36.607" v="3475" actId="115"/>
          <ac:spMkLst>
            <pc:docMk/>
            <pc:sldMk cId="0" sldId="267"/>
            <ac:spMk id="12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22:58.031" v="3473" actId="113"/>
          <ac:spMkLst>
            <pc:docMk/>
            <pc:sldMk cId="0" sldId="267"/>
            <ac:spMk id="13" creationId="{00000000-0000-0000-0000-000000000000}"/>
          </ac:spMkLst>
        </pc:spChg>
        <pc:picChg chg="mod">
          <ac:chgData name="Noy Lachica" userId="94f496f2-22e4-497f-9967-e2139f585fb9" providerId="ADAL" clId="{9E426D8F-2DEE-4CF1-BA2C-97FE3DEEB3D8}" dt="2026-08-12T20:33:08.663" v="2993" actId="1038"/>
          <ac:picMkLst>
            <pc:docMk/>
            <pc:sldMk cId="0" sldId="267"/>
            <ac:picMk id="6" creationId="{00000000-0000-0000-0000-000000000000}"/>
          </ac:picMkLst>
        </pc:picChg>
        <pc:picChg chg="mod">
          <ac:chgData name="Noy Lachica" userId="94f496f2-22e4-497f-9967-e2139f585fb9" providerId="ADAL" clId="{9E426D8F-2DEE-4CF1-BA2C-97FE3DEEB3D8}" dt="2026-08-12T20:33:28.726" v="3050" actId="1038"/>
          <ac:picMkLst>
            <pc:docMk/>
            <pc:sldMk cId="0" sldId="267"/>
            <ac:picMk id="11" creationId="{00000000-0000-0000-0000-000000000000}"/>
          </ac:picMkLst>
        </pc:picChg>
      </pc:sldChg>
      <pc:sldChg chg="modSp mod modAnim">
        <pc:chgData name="Noy Lachica" userId="94f496f2-22e4-497f-9967-e2139f585fb9" providerId="ADAL" clId="{9E426D8F-2DEE-4CF1-BA2C-97FE3DEEB3D8}" dt="2026-08-12T21:24:29.187" v="3480" actId="115"/>
        <pc:sldMkLst>
          <pc:docMk/>
          <pc:sldMk cId="0" sldId="268"/>
        </pc:sldMkLst>
        <pc:spChg chg="mod">
          <ac:chgData name="Noy Lachica" userId="94f496f2-22e4-497f-9967-e2139f585fb9" providerId="ADAL" clId="{9E426D8F-2DEE-4CF1-BA2C-97FE3DEEB3D8}" dt="2026-08-11T21:30:30.079" v="1119" actId="14100"/>
          <ac:spMkLst>
            <pc:docMk/>
            <pc:sldMk cId="0" sldId="268"/>
            <ac:spMk id="2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1:33:18.293" v="1234" actId="207"/>
          <ac:spMkLst>
            <pc:docMk/>
            <pc:sldMk cId="0" sldId="268"/>
            <ac:spMk id="3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1:31:26.146" v="1134" actId="1035"/>
          <ac:spMkLst>
            <pc:docMk/>
            <pc:sldMk cId="0" sldId="268"/>
            <ac:spMk id="4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1:31:38.339" v="1159" actId="1035"/>
          <ac:spMkLst>
            <pc:docMk/>
            <pc:sldMk cId="0" sldId="268"/>
            <ac:spMk id="5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24:09.187" v="3479" actId="115"/>
          <ac:spMkLst>
            <pc:docMk/>
            <pc:sldMk cId="0" sldId="268"/>
            <ac:spMk id="7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1:31:55.762" v="1177" actId="14100"/>
          <ac:spMkLst>
            <pc:docMk/>
            <pc:sldMk cId="0" sldId="268"/>
            <ac:spMk id="8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1:32:04.200" v="1201" actId="1035"/>
          <ac:spMkLst>
            <pc:docMk/>
            <pc:sldMk cId="0" sldId="268"/>
            <ac:spMk id="9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1:34:10.697" v="1238" actId="115"/>
          <ac:spMkLst>
            <pc:docMk/>
            <pc:sldMk cId="0" sldId="268"/>
            <ac:spMk id="11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24:29.187" v="3480" actId="115"/>
          <ac:spMkLst>
            <pc:docMk/>
            <pc:sldMk cId="0" sldId="268"/>
            <ac:spMk id="12" creationId="{00000000-0000-0000-0000-000000000000}"/>
          </ac:spMkLst>
        </pc:spChg>
        <pc:picChg chg="mod">
          <ac:chgData name="Noy Lachica" userId="94f496f2-22e4-497f-9967-e2139f585fb9" providerId="ADAL" clId="{9E426D8F-2DEE-4CF1-BA2C-97FE3DEEB3D8}" dt="2026-08-11T21:31:42.644" v="1175" actId="1035"/>
          <ac:picMkLst>
            <pc:docMk/>
            <pc:sldMk cId="0" sldId="268"/>
            <ac:picMk id="6" creationId="{00000000-0000-0000-0000-000000000000}"/>
          </ac:picMkLst>
        </pc:picChg>
        <pc:picChg chg="mod">
          <ac:chgData name="Noy Lachica" userId="94f496f2-22e4-497f-9967-e2139f585fb9" providerId="ADAL" clId="{9E426D8F-2DEE-4CF1-BA2C-97FE3DEEB3D8}" dt="2026-08-11T21:32:08.708" v="1218" actId="1035"/>
          <ac:picMkLst>
            <pc:docMk/>
            <pc:sldMk cId="0" sldId="268"/>
            <ac:picMk id="10" creationId="{00000000-0000-0000-0000-000000000000}"/>
          </ac:picMkLst>
        </pc:picChg>
      </pc:sldChg>
      <pc:sldChg chg="modSp mod addAnim delAnim modAnim">
        <pc:chgData name="Noy Lachica" userId="94f496f2-22e4-497f-9967-e2139f585fb9" providerId="ADAL" clId="{9E426D8F-2DEE-4CF1-BA2C-97FE3DEEB3D8}" dt="2026-08-12T21:25:52.351" v="3484" actId="207"/>
        <pc:sldMkLst>
          <pc:docMk/>
          <pc:sldMk cId="0" sldId="269"/>
        </pc:sldMkLst>
        <pc:spChg chg="mod">
          <ac:chgData name="Noy Lachica" userId="94f496f2-22e4-497f-9967-e2139f585fb9" providerId="ADAL" clId="{9E426D8F-2DEE-4CF1-BA2C-97FE3DEEB3D8}" dt="2026-08-11T21:35:35.505" v="1250" actId="14100"/>
          <ac:spMkLst>
            <pc:docMk/>
            <pc:sldMk cId="0" sldId="269"/>
            <ac:spMk id="2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1:35:52.107" v="1252" actId="207"/>
          <ac:spMkLst>
            <pc:docMk/>
            <pc:sldMk cId="0" sldId="269"/>
            <ac:spMk id="3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1:36:34.689" v="1257" actId="14100"/>
          <ac:spMkLst>
            <pc:docMk/>
            <pc:sldMk cId="0" sldId="269"/>
            <ac:spMk id="4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1:39:36.043" v="1367" actId="1035"/>
          <ac:spMkLst>
            <pc:docMk/>
            <pc:sldMk cId="0" sldId="269"/>
            <ac:spMk id="5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25:52.351" v="3484" actId="207"/>
          <ac:spMkLst>
            <pc:docMk/>
            <pc:sldMk cId="0" sldId="269"/>
            <ac:spMk id="6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1:37:28.414" v="1290" actId="115"/>
          <ac:spMkLst>
            <pc:docMk/>
            <pc:sldMk cId="0" sldId="269"/>
            <ac:spMk id="10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25:29.798" v="3482" actId="207"/>
          <ac:spMkLst>
            <pc:docMk/>
            <pc:sldMk cId="0" sldId="269"/>
            <ac:spMk id="11" creationId="{00000000-0000-0000-0000-000000000000}"/>
          </ac:spMkLst>
        </pc:spChg>
      </pc:sldChg>
      <pc:sldChg chg="modSp mod addAnim delAnim modAnim">
        <pc:chgData name="Noy Lachica" userId="94f496f2-22e4-497f-9967-e2139f585fb9" providerId="ADAL" clId="{9E426D8F-2DEE-4CF1-BA2C-97FE3DEEB3D8}" dt="2026-08-12T21:28:57.688" v="3514" actId="20577"/>
        <pc:sldMkLst>
          <pc:docMk/>
          <pc:sldMk cId="0" sldId="270"/>
        </pc:sldMkLst>
        <pc:spChg chg="mod">
          <ac:chgData name="Noy Lachica" userId="94f496f2-22e4-497f-9967-e2139f585fb9" providerId="ADAL" clId="{9E426D8F-2DEE-4CF1-BA2C-97FE3DEEB3D8}" dt="2026-08-11T21:37:53.316" v="1292" actId="14100"/>
          <ac:spMkLst>
            <pc:docMk/>
            <pc:sldMk cId="0" sldId="270"/>
            <ac:spMk id="2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1:42:27.146" v="1537" actId="207"/>
          <ac:spMkLst>
            <pc:docMk/>
            <pc:sldMk cId="0" sldId="270"/>
            <ac:spMk id="3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1:42:17.266" v="1526" actId="14100"/>
          <ac:spMkLst>
            <pc:docMk/>
            <pc:sldMk cId="0" sldId="270"/>
            <ac:spMk id="4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1:40:59.651" v="1424" actId="1035"/>
          <ac:spMkLst>
            <pc:docMk/>
            <pc:sldMk cId="0" sldId="270"/>
            <ac:spMk id="5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28:57.688" v="3514" actId="20577"/>
          <ac:spMkLst>
            <pc:docMk/>
            <pc:sldMk cId="0" sldId="270"/>
            <ac:spMk id="7" creationId="{00000000-0000-0000-0000-000000000000}"/>
          </ac:spMkLst>
        </pc:spChg>
        <pc:picChg chg="mod">
          <ac:chgData name="Noy Lachica" userId="94f496f2-22e4-497f-9967-e2139f585fb9" providerId="ADAL" clId="{9E426D8F-2DEE-4CF1-BA2C-97FE3DEEB3D8}" dt="2026-08-11T21:41:07.690" v="1472" actId="1035"/>
          <ac:picMkLst>
            <pc:docMk/>
            <pc:sldMk cId="0" sldId="270"/>
            <ac:picMk id="6" creationId="{00000000-0000-0000-0000-000000000000}"/>
          </ac:picMkLst>
        </pc:picChg>
      </pc:sldChg>
      <pc:sldChg chg="modSp mod addAnim delAnim modAnim">
        <pc:chgData name="Noy Lachica" userId="94f496f2-22e4-497f-9967-e2139f585fb9" providerId="ADAL" clId="{9E426D8F-2DEE-4CF1-BA2C-97FE3DEEB3D8}" dt="2026-08-12T21:29:58.676" v="3516"/>
        <pc:sldMkLst>
          <pc:docMk/>
          <pc:sldMk cId="0" sldId="271"/>
        </pc:sldMkLst>
        <pc:spChg chg="mod">
          <ac:chgData name="Noy Lachica" userId="94f496f2-22e4-497f-9967-e2139f585fb9" providerId="ADAL" clId="{9E426D8F-2DEE-4CF1-BA2C-97FE3DEEB3D8}" dt="2026-08-11T22:21:34.017" v="1659" actId="14100"/>
          <ac:spMkLst>
            <pc:docMk/>
            <pc:sldMk cId="0" sldId="271"/>
            <ac:spMk id="2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2:21:46.164" v="1660" actId="255"/>
          <ac:spMkLst>
            <pc:docMk/>
            <pc:sldMk cId="0" sldId="271"/>
            <ac:spMk id="3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2:22:16.923" v="1690" actId="1038"/>
          <ac:spMkLst>
            <pc:docMk/>
            <pc:sldMk cId="0" sldId="271"/>
            <ac:spMk id="5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29:31.975" v="3515" actId="20577"/>
          <ac:spMkLst>
            <pc:docMk/>
            <pc:sldMk cId="0" sldId="271"/>
            <ac:spMk id="7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1:29:58.676" v="3516"/>
          <ac:spMkLst>
            <pc:docMk/>
            <pc:sldMk cId="0" sldId="271"/>
            <ac:spMk id="8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2:22:58.970" v="1764" actId="1038"/>
          <ac:spMkLst>
            <pc:docMk/>
            <pc:sldMk cId="0" sldId="271"/>
            <ac:spMk id="10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2:25:16.034" v="1856" actId="1035"/>
          <ac:spMkLst>
            <pc:docMk/>
            <pc:sldMk cId="0" sldId="271"/>
            <ac:spMk id="12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2:25:20.323" v="1857" actId="122"/>
          <ac:spMkLst>
            <pc:docMk/>
            <pc:sldMk cId="0" sldId="271"/>
            <ac:spMk id="13" creationId="{00000000-0000-0000-0000-000000000000}"/>
          </ac:spMkLst>
        </pc:spChg>
        <pc:picChg chg="mod">
          <ac:chgData name="Noy Lachica" userId="94f496f2-22e4-497f-9967-e2139f585fb9" providerId="ADAL" clId="{9E426D8F-2DEE-4CF1-BA2C-97FE3DEEB3D8}" dt="2026-08-11T22:22:25.994" v="1730" actId="1036"/>
          <ac:picMkLst>
            <pc:docMk/>
            <pc:sldMk cId="0" sldId="271"/>
            <ac:picMk id="6" creationId="{00000000-0000-0000-0000-000000000000}"/>
          </ac:picMkLst>
        </pc:picChg>
        <pc:picChg chg="mod">
          <ac:chgData name="Noy Lachica" userId="94f496f2-22e4-497f-9967-e2139f585fb9" providerId="ADAL" clId="{9E426D8F-2DEE-4CF1-BA2C-97FE3DEEB3D8}" dt="2026-08-11T22:23:05.955" v="1798" actId="1037"/>
          <ac:picMkLst>
            <pc:docMk/>
            <pc:sldMk cId="0" sldId="271"/>
            <ac:picMk id="11" creationId="{00000000-0000-0000-0000-000000000000}"/>
          </ac:picMkLst>
        </pc:picChg>
      </pc:sldChg>
      <pc:sldChg chg="modSp mod modAnim">
        <pc:chgData name="Noy Lachica" userId="94f496f2-22e4-497f-9967-e2139f585fb9" providerId="ADAL" clId="{9E426D8F-2DEE-4CF1-BA2C-97FE3DEEB3D8}" dt="2026-08-11T22:29:48.355" v="1957" actId="14100"/>
        <pc:sldMkLst>
          <pc:docMk/>
          <pc:sldMk cId="0" sldId="272"/>
        </pc:sldMkLst>
        <pc:spChg chg="mod">
          <ac:chgData name="Noy Lachica" userId="94f496f2-22e4-497f-9967-e2139f585fb9" providerId="ADAL" clId="{9E426D8F-2DEE-4CF1-BA2C-97FE3DEEB3D8}" dt="2026-08-11T22:26:54.305" v="1865" actId="14100"/>
          <ac:spMkLst>
            <pc:docMk/>
            <pc:sldMk cId="0" sldId="272"/>
            <ac:spMk id="3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2:28:38.495" v="1946" actId="115"/>
          <ac:spMkLst>
            <pc:docMk/>
            <pc:sldMk cId="0" sldId="272"/>
            <ac:spMk id="4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2:27:32.634" v="1890" actId="1037"/>
          <ac:spMkLst>
            <pc:docMk/>
            <pc:sldMk cId="0" sldId="272"/>
            <ac:spMk id="5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2:29:35.306" v="1952" actId="115"/>
          <ac:spMkLst>
            <pc:docMk/>
            <pc:sldMk cId="0" sldId="272"/>
            <ac:spMk id="7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2:29:48.355" v="1957" actId="14100"/>
          <ac:spMkLst>
            <pc:docMk/>
            <pc:sldMk cId="0" sldId="272"/>
            <ac:spMk id="8" creationId="{00000000-0000-0000-0000-000000000000}"/>
          </ac:spMkLst>
        </pc:spChg>
        <pc:picChg chg="mod">
          <ac:chgData name="Noy Lachica" userId="94f496f2-22e4-497f-9967-e2139f585fb9" providerId="ADAL" clId="{9E426D8F-2DEE-4CF1-BA2C-97FE3DEEB3D8}" dt="2026-08-11T22:27:39.714" v="1917" actId="1035"/>
          <ac:picMkLst>
            <pc:docMk/>
            <pc:sldMk cId="0" sldId="272"/>
            <ac:picMk id="6" creationId="{00000000-0000-0000-0000-000000000000}"/>
          </ac:picMkLst>
        </pc:picChg>
      </pc:sldChg>
      <pc:sldChg chg="modSp mod modAnim">
        <pc:chgData name="Noy Lachica" userId="94f496f2-22e4-497f-9967-e2139f585fb9" providerId="ADAL" clId="{9E426D8F-2DEE-4CF1-BA2C-97FE3DEEB3D8}" dt="2026-08-12T20:39:59.120" v="3137" actId="115"/>
        <pc:sldMkLst>
          <pc:docMk/>
          <pc:sldMk cId="0" sldId="273"/>
        </pc:sldMkLst>
        <pc:spChg chg="mod">
          <ac:chgData name="Noy Lachica" userId="94f496f2-22e4-497f-9967-e2139f585fb9" providerId="ADAL" clId="{9E426D8F-2DEE-4CF1-BA2C-97FE3DEEB3D8}" dt="2026-08-11T22:30:15.919" v="1958" actId="255"/>
          <ac:spMkLst>
            <pc:docMk/>
            <pc:sldMk cId="0" sldId="273"/>
            <ac:spMk id="2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2:30:26.110" v="1959" actId="255"/>
          <ac:spMkLst>
            <pc:docMk/>
            <pc:sldMk cId="0" sldId="273"/>
            <ac:spMk id="3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39:04.179" v="3134" actId="14100"/>
          <ac:spMkLst>
            <pc:docMk/>
            <pc:sldMk cId="0" sldId="273"/>
            <ac:spMk id="7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39:59.120" v="3137" actId="115"/>
          <ac:spMkLst>
            <pc:docMk/>
            <pc:sldMk cId="0" sldId="273"/>
            <ac:spMk id="11" creationId="{00000000-0000-0000-0000-000000000000}"/>
          </ac:spMkLst>
        </pc:spChg>
      </pc:sldChg>
      <pc:sldChg chg="modSp mod">
        <pc:chgData name="Noy Lachica" userId="94f496f2-22e4-497f-9967-e2139f585fb9" providerId="ADAL" clId="{9E426D8F-2DEE-4CF1-BA2C-97FE3DEEB3D8}" dt="2026-08-12T20:46:16.828" v="3284" actId="20577"/>
        <pc:sldMkLst>
          <pc:docMk/>
          <pc:sldMk cId="0" sldId="274"/>
        </pc:sldMkLst>
        <pc:spChg chg="mod">
          <ac:chgData name="Noy Lachica" userId="94f496f2-22e4-497f-9967-e2139f585fb9" providerId="ADAL" clId="{9E426D8F-2DEE-4CF1-BA2C-97FE3DEEB3D8}" dt="2026-08-12T20:44:32.093" v="3246" actId="255"/>
          <ac:spMkLst>
            <pc:docMk/>
            <pc:sldMk cId="0" sldId="274"/>
            <ac:spMk id="2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2:34:05.889" v="2013" actId="20577"/>
          <ac:spMkLst>
            <pc:docMk/>
            <pc:sldMk cId="0" sldId="274"/>
            <ac:spMk id="3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2:33:14.531" v="1991" actId="1076"/>
          <ac:spMkLst>
            <pc:docMk/>
            <pc:sldMk cId="0" sldId="274"/>
            <ac:spMk id="4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2:33:33.384" v="1999" actId="1035"/>
          <ac:spMkLst>
            <pc:docMk/>
            <pc:sldMk cId="0" sldId="274"/>
            <ac:spMk id="5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42:43.040" v="3196" actId="6549"/>
          <ac:spMkLst>
            <pc:docMk/>
            <pc:sldMk cId="0" sldId="274"/>
            <ac:spMk id="6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2:35:37.284" v="2041" actId="255"/>
          <ac:spMkLst>
            <pc:docMk/>
            <pc:sldMk cId="0" sldId="274"/>
            <ac:spMk id="8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46:16.828" v="3284" actId="20577"/>
          <ac:spMkLst>
            <pc:docMk/>
            <pc:sldMk cId="0" sldId="274"/>
            <ac:spMk id="9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45:39.528" v="3281" actId="12"/>
          <ac:spMkLst>
            <pc:docMk/>
            <pc:sldMk cId="0" sldId="274"/>
            <ac:spMk id="11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45:43.332" v="3282" actId="12"/>
          <ac:spMkLst>
            <pc:docMk/>
            <pc:sldMk cId="0" sldId="274"/>
            <ac:spMk id="14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45:47.424" v="3283" actId="12"/>
          <ac:spMkLst>
            <pc:docMk/>
            <pc:sldMk cId="0" sldId="274"/>
            <ac:spMk id="17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2T20:45:20.245" v="3280" actId="20577"/>
          <ac:spMkLst>
            <pc:docMk/>
            <pc:sldMk cId="0" sldId="274"/>
            <ac:spMk id="20" creationId="{00000000-0000-0000-0000-000000000000}"/>
          </ac:spMkLst>
        </pc:spChg>
        <pc:spChg chg="mod">
          <ac:chgData name="Noy Lachica" userId="94f496f2-22e4-497f-9967-e2139f585fb9" providerId="ADAL" clId="{9E426D8F-2DEE-4CF1-BA2C-97FE3DEEB3D8}" dt="2026-08-11T22:35:08.386" v="2027" actId="255"/>
          <ac:spMkLst>
            <pc:docMk/>
            <pc:sldMk cId="0" sldId="274"/>
            <ac:spMk id="22" creationId="{00000000-0000-0000-0000-000000000000}"/>
          </ac:spMkLst>
        </pc:spChg>
      </pc:sldChg>
      <pc:sldChg chg="delSp modSp add mod ord delAnim">
        <pc:chgData name="Noy Lachica" userId="94f496f2-22e4-497f-9967-e2139f585fb9" providerId="ADAL" clId="{9E426D8F-2DEE-4CF1-BA2C-97FE3DEEB3D8}" dt="2026-08-12T21:50:42.411" v="3731" actId="115"/>
        <pc:sldMkLst>
          <pc:docMk/>
          <pc:sldMk cId="3943212437" sldId="275"/>
        </pc:sldMkLst>
        <pc:spChg chg="mod">
          <ac:chgData name="Noy Lachica" userId="94f496f2-22e4-497f-9967-e2139f585fb9" providerId="ADAL" clId="{9E426D8F-2DEE-4CF1-BA2C-97FE3DEEB3D8}" dt="2026-08-12T21:50:06.535" v="3717" actId="14100"/>
          <ac:spMkLst>
            <pc:docMk/>
            <pc:sldMk cId="3943212437" sldId="275"/>
            <ac:spMk id="2" creationId="{B755130E-A883-E57F-DFE0-DB93C3DE6C89}"/>
          </ac:spMkLst>
        </pc:spChg>
        <pc:spChg chg="mod">
          <ac:chgData name="Noy Lachica" userId="94f496f2-22e4-497f-9967-e2139f585fb9" providerId="ADAL" clId="{9E426D8F-2DEE-4CF1-BA2C-97FE3DEEB3D8}" dt="2026-08-12T21:49:57.202" v="3716" actId="114"/>
          <ac:spMkLst>
            <pc:docMk/>
            <pc:sldMk cId="3943212437" sldId="275"/>
            <ac:spMk id="3" creationId="{501B5AC1-3131-80B8-3110-F6D6468513BC}"/>
          </ac:spMkLst>
        </pc:spChg>
        <pc:spChg chg="mod">
          <ac:chgData name="Noy Lachica" userId="94f496f2-22e4-497f-9967-e2139f585fb9" providerId="ADAL" clId="{9E426D8F-2DEE-4CF1-BA2C-97FE3DEEB3D8}" dt="2026-08-12T21:50:42.411" v="3731" actId="115"/>
          <ac:spMkLst>
            <pc:docMk/>
            <pc:sldMk cId="3943212437" sldId="275"/>
            <ac:spMk id="4" creationId="{752DCA6C-9B89-1F3A-51CD-39A5A6348272}"/>
          </ac:spMkLst>
        </pc:spChg>
        <pc:spChg chg="del mod">
          <ac:chgData name="Noy Lachica" userId="94f496f2-22e4-497f-9967-e2139f585fb9" providerId="ADAL" clId="{9E426D8F-2DEE-4CF1-BA2C-97FE3DEEB3D8}" dt="2026-08-12T21:37:32.576" v="3558" actId="478"/>
          <ac:spMkLst>
            <pc:docMk/>
            <pc:sldMk cId="3943212437" sldId="275"/>
            <ac:spMk id="5" creationId="{0893A858-F429-2F84-9BF2-C4324FF70C93}"/>
          </ac:spMkLst>
        </pc:spChg>
        <pc:spChg chg="mod">
          <ac:chgData name="Noy Lachica" userId="94f496f2-22e4-497f-9967-e2139f585fb9" providerId="ADAL" clId="{9E426D8F-2DEE-4CF1-BA2C-97FE3DEEB3D8}" dt="2026-08-12T21:45:15.189" v="3688" actId="115"/>
          <ac:spMkLst>
            <pc:docMk/>
            <pc:sldMk cId="3943212437" sldId="275"/>
            <ac:spMk id="6" creationId="{F6F361C6-820A-3DB2-49D8-9A7C89B40BFA}"/>
          </ac:spMkLst>
        </pc:spChg>
        <pc:spChg chg="mod ord">
          <ac:chgData name="Noy Lachica" userId="94f496f2-22e4-497f-9967-e2139f585fb9" providerId="ADAL" clId="{9E426D8F-2DEE-4CF1-BA2C-97FE3DEEB3D8}" dt="2026-08-12T21:40:53.326" v="3619" actId="14100"/>
          <ac:spMkLst>
            <pc:docMk/>
            <pc:sldMk cId="3943212437" sldId="275"/>
            <ac:spMk id="7" creationId="{FAB27A43-0ACE-3DB9-AD53-5C378F805CB5}"/>
          </ac:spMkLst>
        </pc:spChg>
        <pc:spChg chg="del">
          <ac:chgData name="Noy Lachica" userId="94f496f2-22e4-497f-9967-e2139f585fb9" providerId="ADAL" clId="{9E426D8F-2DEE-4CF1-BA2C-97FE3DEEB3D8}" dt="2026-08-12T21:37:25.545" v="3557" actId="478"/>
          <ac:spMkLst>
            <pc:docMk/>
            <pc:sldMk cId="3943212437" sldId="275"/>
            <ac:spMk id="8" creationId="{F9537F65-EE29-E95C-5896-259E23E9987A}"/>
          </ac:spMkLst>
        </pc:spChg>
        <pc:spChg chg="mod">
          <ac:chgData name="Noy Lachica" userId="94f496f2-22e4-497f-9967-e2139f585fb9" providerId="ADAL" clId="{9E426D8F-2DEE-4CF1-BA2C-97FE3DEEB3D8}" dt="2026-08-12T21:44:42.433" v="3687" actId="14100"/>
          <ac:spMkLst>
            <pc:docMk/>
            <pc:sldMk cId="3943212437" sldId="275"/>
            <ac:spMk id="9" creationId="{E03B87A8-1D7B-FFC1-61F6-1E946F02A11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62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8EA96-C276-7A97-2791-77A491207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D455C2-0279-0D3F-98A8-6760BCC926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E7AA14-4F73-9B70-0A22-61CBC83F68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A45580-4E4C-6F5B-EDF4-CFFD9B3EE1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9436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fr.wikipedia.org/wiki/Windows_11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ref.ly/logosres/kjv1900?ref=BibleKJV.Mt25.21&amp;off=0&amp;ctx=+five+talents+more.+~21%C2%A0%E2%80%A2His+lord+said+un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828800"/>
            <a:ext cx="5486400" cy="5486400"/>
          </a:xfrm>
          <a:prstGeom prst="ellipse">
            <a:avLst/>
          </a:prstGeom>
          <a:solidFill>
            <a:srgbClr val="1743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2011680" y="4389120"/>
            <a:ext cx="4114800" cy="4114800"/>
          </a:xfrm>
          <a:prstGeom prst="ellipse">
            <a:avLst/>
          </a:prstGeom>
          <a:solidFill>
            <a:srgbClr val="E8834E">
              <a:alpha val="8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060276" y="168676"/>
            <a:ext cx="2083989" cy="2025884"/>
          </a:xfrm>
          <a:prstGeom prst="ellipse">
            <a:avLst/>
          </a:prstGeom>
          <a:solidFill>
            <a:srgbClr val="17436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flipH="1">
            <a:off x="4830291" y="-186430"/>
            <a:ext cx="2539898" cy="253989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0" y="2514600"/>
            <a:ext cx="121889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kern="0" spc="40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SPIRIT &amp; TRUTH LIGHTHOUSE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0" y="2926080"/>
            <a:ext cx="12188952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7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Stewardship</a:t>
            </a:r>
            <a:endParaRPr lang="en-US" sz="7750" dirty="0"/>
          </a:p>
        </p:txBody>
      </p:sp>
      <p:sp>
        <p:nvSpPr>
          <p:cNvPr id="8" name="Shape 5"/>
          <p:cNvSpPr/>
          <p:nvPr/>
        </p:nvSpPr>
        <p:spPr>
          <a:xfrm>
            <a:off x="5271516" y="4160520"/>
            <a:ext cx="1645920" cy="0"/>
          </a:xfrm>
          <a:prstGeom prst="line">
            <a:avLst/>
          </a:prstGeom>
          <a:noFill/>
          <a:ln w="19050">
            <a:solidFill>
              <a:srgbClr val="E0A52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0" y="434340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5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Lighthouse Ministries</a:t>
            </a:r>
            <a:endParaRPr lang="en-US" sz="2050" dirty="0"/>
          </a:p>
        </p:txBody>
      </p:sp>
      <p:sp>
        <p:nvSpPr>
          <p:cNvPr id="10" name="Text 7"/>
          <p:cNvSpPr/>
          <p:nvPr/>
        </p:nvSpPr>
        <p:spPr>
          <a:xfrm>
            <a:off x="0" y="470916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i="1" dirty="0">
                <a:solidFill>
                  <a:srgbClr val="8FA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Pastor Noy Lachica</a:t>
            </a:r>
            <a:endParaRPr lang="en-US" sz="1800" dirty="0"/>
          </a:p>
        </p:txBody>
      </p:sp>
    </p:spTree>
  </p:cSld>
  <p:clrMapOvr>
    <a:masterClrMapping/>
  </p:clrMapOvr>
  <p:transition spd="med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011680" y="-2743200"/>
            <a:ext cx="4754880" cy="4754880"/>
          </a:xfrm>
          <a:prstGeom prst="ellipse">
            <a:avLst/>
          </a:prstGeom>
          <a:solidFill>
            <a:srgbClr val="E8834E">
              <a:alpha val="8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0" y="68580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kern="0" spc="30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MEMORY VERSE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0" y="1051560"/>
            <a:ext cx="121889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Malachi 3:10</a:t>
            </a:r>
            <a:endParaRPr lang="en-US" sz="3350" dirty="0"/>
          </a:p>
        </p:txBody>
      </p:sp>
      <p:sp>
        <p:nvSpPr>
          <p:cNvPr id="5" name="Shape 3"/>
          <p:cNvSpPr/>
          <p:nvPr/>
        </p:nvSpPr>
        <p:spPr>
          <a:xfrm>
            <a:off x="5545836" y="1691640"/>
            <a:ext cx="1097280" cy="0"/>
          </a:xfrm>
          <a:prstGeom prst="line">
            <a:avLst/>
          </a:prstGeom>
          <a:noFill/>
          <a:ln w="15875">
            <a:solidFill>
              <a:srgbClr val="E0A52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1783082"/>
            <a:ext cx="10974576" cy="461771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3600" b="1" i="1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r>
              <a:rPr lang="en-US" sz="3600" b="1" i="1" u="sng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Bring</a:t>
            </a:r>
            <a:r>
              <a:rPr lang="en-US" sz="3600" b="1" i="1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ye </a:t>
            </a:r>
            <a:r>
              <a:rPr lang="en-US" sz="3600" b="1" i="1" u="sng" dirty="0">
                <a:solidFill>
                  <a:srgbClr val="E8ECF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34" charset="0"/>
                <a:ea typeface="Cambria" pitchFamily="34" charset="-122"/>
                <a:cs typeface="Cambria" pitchFamily="34" charset="-120"/>
              </a:rPr>
              <a:t>all</a:t>
            </a:r>
            <a:r>
              <a:rPr lang="en-US" sz="3600" b="1" i="1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the tithes into the </a:t>
            </a:r>
            <a:r>
              <a:rPr lang="en-US" sz="3600" b="1" i="1" u="sng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storehouse</a:t>
            </a:r>
            <a:r>
              <a:rPr lang="en-US" sz="3600" b="1" i="1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that there may be meat in mine house, and </a:t>
            </a:r>
            <a:r>
              <a:rPr lang="en-US" sz="3600" b="1" i="1" u="sng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prove me now</a:t>
            </a:r>
            <a:r>
              <a:rPr lang="en-US" sz="3600" b="1" i="1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herewith, saith the LORD of hosts, if I will not </a:t>
            </a:r>
            <a:r>
              <a:rPr lang="en-US" sz="3600" b="1" i="1" u="sng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</a:t>
            </a:r>
            <a:r>
              <a:rPr lang="en-US" sz="3600" b="1" i="1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you the </a:t>
            </a:r>
            <a:r>
              <a:rPr lang="en-US" sz="3600" b="1" i="1" u="sng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windows</a:t>
            </a:r>
            <a:r>
              <a:rPr lang="en-US" sz="3600" b="1" i="1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of heaven, and </a:t>
            </a:r>
            <a:r>
              <a:rPr lang="en-US" sz="3600" b="1" i="1" u="sng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pour</a:t>
            </a:r>
            <a:r>
              <a:rPr lang="en-US" sz="3600" b="1" i="1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you out a </a:t>
            </a:r>
            <a:r>
              <a:rPr lang="en-US" sz="3600" b="1" i="1" u="sng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blessing</a:t>
            </a:r>
            <a:r>
              <a:rPr lang="en-US" sz="3600" b="1" i="1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that there shall not be room enough to </a:t>
            </a:r>
            <a:r>
              <a:rPr lang="en-US" sz="3600" b="1" i="1" u="sng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receive</a:t>
            </a:r>
            <a:r>
              <a:rPr lang="en-US" sz="3600" b="1" i="1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it.”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548640" y="6400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889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SPIRIT &amp; TRUTH LIGHTHOUSE  ·  STEWARDSHIP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118311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889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  <p:transition spd="med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700" b="1" kern="0" spc="30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CALL TO STEWARDSHIP</a:t>
            </a:r>
            <a:endParaRPr lang="en-US" sz="17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5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God expects us to be a </a:t>
            </a:r>
            <a:r>
              <a:rPr lang="en-US" sz="3850" b="1" dirty="0">
                <a:solidFill>
                  <a:srgbClr val="C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faithful</a:t>
            </a:r>
            <a:r>
              <a:rPr lang="en-US" sz="385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steward in:</a:t>
            </a:r>
            <a:endParaRPr lang="en-US" sz="3850" dirty="0"/>
          </a:p>
        </p:txBody>
      </p:sp>
      <p:sp>
        <p:nvSpPr>
          <p:cNvPr id="4" name="Shape 2"/>
          <p:cNvSpPr/>
          <p:nvPr/>
        </p:nvSpPr>
        <p:spPr>
          <a:xfrm>
            <a:off x="585216" y="1965960"/>
            <a:ext cx="2514600" cy="3017520"/>
          </a:xfrm>
          <a:prstGeom prst="roundRect">
            <a:avLst>
              <a:gd name="adj" fmla="val 4364"/>
            </a:avLst>
          </a:prstGeom>
          <a:solidFill>
            <a:srgbClr val="F8F6F1"/>
          </a:solidFill>
          <a:ln/>
          <a:effectLst>
            <a:outerShdw blurRad="101600" dist="38100" dir="5400000" algn="bl" rotWithShape="0">
              <a:srgbClr val="888888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225518" y="2148840"/>
            <a:ext cx="1153698" cy="1143000"/>
          </a:xfrm>
          <a:prstGeom prst="ellipse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work/icon_coin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9307" y="2332652"/>
            <a:ext cx="730588" cy="73058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85216" y="3474720"/>
            <a:ext cx="25146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Substance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585216" y="4251960"/>
            <a:ext cx="2514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i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Proverbs 3:9–10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9" name="Shape 6"/>
          <p:cNvSpPr/>
          <p:nvPr/>
        </p:nvSpPr>
        <p:spPr>
          <a:xfrm>
            <a:off x="3419856" y="1965960"/>
            <a:ext cx="2514600" cy="3017520"/>
          </a:xfrm>
          <a:prstGeom prst="roundRect">
            <a:avLst>
              <a:gd name="adj" fmla="val 4364"/>
            </a:avLst>
          </a:prstGeom>
          <a:solidFill>
            <a:srgbClr val="F8F6F1"/>
          </a:solidFill>
          <a:ln/>
          <a:effectLst>
            <a:outerShdw blurRad="101600" dist="38100" dir="5400000" algn="bl" rotWithShape="0">
              <a:srgbClr val="888888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131176" y="2148840"/>
            <a:ext cx="1142157" cy="1143000"/>
          </a:xfrm>
          <a:prstGeom prst="ellipse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work/icon_gif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0897" y="2362747"/>
            <a:ext cx="700493" cy="70049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419856" y="3474720"/>
            <a:ext cx="25146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Gifts &amp; Talents</a:t>
            </a:r>
            <a:endParaRPr lang="en-US" sz="2700" dirty="0"/>
          </a:p>
        </p:txBody>
      </p:sp>
      <p:sp>
        <p:nvSpPr>
          <p:cNvPr id="13" name="Text 9"/>
          <p:cNvSpPr/>
          <p:nvPr/>
        </p:nvSpPr>
        <p:spPr>
          <a:xfrm>
            <a:off x="3557016" y="425196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i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Romans 12:6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4" name="Shape 10"/>
          <p:cNvSpPr/>
          <p:nvPr/>
        </p:nvSpPr>
        <p:spPr>
          <a:xfrm>
            <a:off x="6254496" y="1965960"/>
            <a:ext cx="2514600" cy="3017520"/>
          </a:xfrm>
          <a:prstGeom prst="roundRect">
            <a:avLst>
              <a:gd name="adj" fmla="val 4364"/>
            </a:avLst>
          </a:prstGeom>
          <a:solidFill>
            <a:srgbClr val="F8F6F1"/>
          </a:solidFill>
          <a:ln/>
          <a:effectLst>
            <a:outerShdw blurRad="101600" dist="38100" dir="5400000" algn="bl" rotWithShape="0">
              <a:srgbClr val="888888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6949440" y="2148840"/>
            <a:ext cx="1138118" cy="1143000"/>
          </a:xfrm>
          <a:prstGeom prst="ellipse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work/icon_heartbea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3347" y="2367630"/>
            <a:ext cx="700493" cy="700493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254496" y="3474720"/>
            <a:ext cx="2514598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Bodies</a:t>
            </a:r>
            <a:endParaRPr lang="en-US" sz="2800" dirty="0"/>
          </a:p>
        </p:txBody>
      </p:sp>
      <p:sp>
        <p:nvSpPr>
          <p:cNvPr id="18" name="Text 13"/>
          <p:cNvSpPr/>
          <p:nvPr/>
        </p:nvSpPr>
        <p:spPr>
          <a:xfrm>
            <a:off x="6254495" y="4251960"/>
            <a:ext cx="2514599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Corinthians 6:19–20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19" name="Shape 14"/>
          <p:cNvSpPr/>
          <p:nvPr/>
        </p:nvSpPr>
        <p:spPr>
          <a:xfrm>
            <a:off x="9089136" y="1965960"/>
            <a:ext cx="2514600" cy="3017520"/>
          </a:xfrm>
          <a:prstGeom prst="roundRect">
            <a:avLst>
              <a:gd name="adj" fmla="val 4364"/>
            </a:avLst>
          </a:prstGeom>
          <a:solidFill>
            <a:srgbClr val="F8F6F1"/>
          </a:solidFill>
          <a:ln/>
          <a:effectLst>
            <a:outerShdw blurRad="101600" dist="38100" dir="5400000" algn="bl" rotWithShape="0">
              <a:srgbClr val="888888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9800949" y="2148840"/>
            <a:ext cx="1189606" cy="1143000"/>
          </a:xfrm>
          <a:prstGeom prst="ellipse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/home/claude/work/icon_cloc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32105" y="2359286"/>
            <a:ext cx="730588" cy="730588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089136" y="3474720"/>
            <a:ext cx="2514598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Time</a:t>
            </a:r>
            <a:endParaRPr lang="en-US" sz="2800" dirty="0"/>
          </a:p>
        </p:txBody>
      </p:sp>
      <p:sp>
        <p:nvSpPr>
          <p:cNvPr id="23" name="Text 17"/>
          <p:cNvSpPr/>
          <p:nvPr/>
        </p:nvSpPr>
        <p:spPr>
          <a:xfrm>
            <a:off x="9089135" y="4251960"/>
            <a:ext cx="2514599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i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Ephesians 5:15–16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24" name="Text 18"/>
          <p:cNvSpPr/>
          <p:nvPr/>
        </p:nvSpPr>
        <p:spPr>
          <a:xfrm>
            <a:off x="548640" y="6400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SPIRIT &amp; TRUTH LIGHTHOUSE  ·  STEWARDSHIP</a:t>
            </a:r>
            <a:endParaRPr lang="en-US" sz="1200" dirty="0"/>
          </a:p>
        </p:txBody>
      </p:sp>
      <p:sp>
        <p:nvSpPr>
          <p:cNvPr id="25" name="Text 19"/>
          <p:cNvSpPr/>
          <p:nvPr/>
        </p:nvSpPr>
        <p:spPr>
          <a:xfrm>
            <a:off x="1118311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700" b="1" kern="0" spc="300" dirty="0">
                <a:solidFill>
                  <a:srgbClr val="F3D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STEWARDSHIP OF MONEY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37490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Love of</a:t>
            </a:r>
            <a:endParaRPr lang="en-US" sz="48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Money</a:t>
            </a:r>
            <a:endParaRPr lang="en-US" sz="4800" dirty="0"/>
          </a:p>
        </p:txBody>
      </p:sp>
      <p:sp>
        <p:nvSpPr>
          <p:cNvPr id="5" name="Shape 3"/>
          <p:cNvSpPr/>
          <p:nvPr/>
        </p:nvSpPr>
        <p:spPr>
          <a:xfrm>
            <a:off x="548640" y="4297680"/>
            <a:ext cx="1005840" cy="1005840"/>
          </a:xfrm>
          <a:prstGeom prst="ellipse">
            <a:avLst/>
          </a:prstGeom>
          <a:solidFill>
            <a:srgbClr val="17436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work/icon_warn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54" y="4523994"/>
            <a:ext cx="553212" cy="55321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48640" y="54864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i="1" dirty="0">
                <a:solidFill>
                  <a:srgbClr val="8FA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Timothy 6:10</a:t>
            </a:r>
            <a:endParaRPr lang="en-US" sz="4400" dirty="0"/>
          </a:p>
        </p:txBody>
      </p:sp>
      <p:sp>
        <p:nvSpPr>
          <p:cNvPr id="8" name="Text 5"/>
          <p:cNvSpPr/>
          <p:nvPr/>
        </p:nvSpPr>
        <p:spPr>
          <a:xfrm>
            <a:off x="4846320" y="640079"/>
            <a:ext cx="6920110" cy="13034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</a:t>
            </a:r>
            <a:r>
              <a:rPr lang="en-US" sz="4400" b="1" u="sng" dirty="0">
                <a:solidFill>
                  <a:srgbClr val="C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attitude</a:t>
            </a:r>
            <a:r>
              <a:rPr lang="en-US" sz="44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about money is very important to God!</a:t>
            </a:r>
            <a:endParaRPr lang="en-US" sz="4400" dirty="0"/>
          </a:p>
        </p:txBody>
      </p:sp>
      <p:sp>
        <p:nvSpPr>
          <p:cNvPr id="9" name="Shape 6"/>
          <p:cNvSpPr/>
          <p:nvPr/>
        </p:nvSpPr>
        <p:spPr>
          <a:xfrm>
            <a:off x="4798314" y="2888124"/>
            <a:ext cx="6920110" cy="2781156"/>
          </a:xfrm>
          <a:prstGeom prst="roundRect">
            <a:avLst>
              <a:gd name="adj" fmla="val 6000"/>
            </a:avLst>
          </a:prstGeom>
          <a:solidFill>
            <a:srgbClr val="F8F6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5292996" y="3188754"/>
            <a:ext cx="634731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 i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“The love of money is the root of </a:t>
            </a:r>
            <a:r>
              <a:rPr lang="en-US" sz="4800" b="1" i="1" u="sng" dirty="0">
                <a:solidFill>
                  <a:srgbClr val="C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all</a:t>
            </a:r>
            <a:r>
              <a:rPr lang="en-US" sz="4800" b="1" i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evil.”</a:t>
            </a:r>
            <a:endParaRPr lang="en-US" sz="4800" dirty="0"/>
          </a:p>
        </p:txBody>
      </p:sp>
      <p:sp>
        <p:nvSpPr>
          <p:cNvPr id="11" name="Text 8"/>
          <p:cNvSpPr/>
          <p:nvPr/>
        </p:nvSpPr>
        <p:spPr>
          <a:xfrm>
            <a:off x="5422392" y="4575451"/>
            <a:ext cx="5760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400" b="1" kern="0" spc="20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GREED</a:t>
            </a:r>
            <a:endParaRPr lang="en-US" sz="5400" dirty="0"/>
          </a:p>
        </p:txBody>
      </p:sp>
      <p:sp>
        <p:nvSpPr>
          <p:cNvPr id="12" name="Text 9"/>
          <p:cNvSpPr/>
          <p:nvPr/>
        </p:nvSpPr>
        <p:spPr>
          <a:xfrm>
            <a:off x="548640" y="6400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SPIRIT &amp; TRUTH LIGHTHOUSE  ·  STEWARDSHIP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118311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  <p:transition spd="med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564" y="3657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kern="0" spc="300" dirty="0">
                <a:solidFill>
                  <a:srgbClr val="E0A5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GOD'S PLAN IN TITHES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1"/>
          <p:cNvSpPr/>
          <p:nvPr/>
        </p:nvSpPr>
        <p:spPr>
          <a:xfrm>
            <a:off x="0" y="685800"/>
            <a:ext cx="3493697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Tithe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283384" y="1737360"/>
            <a:ext cx="2926080" cy="2926080"/>
          </a:xfrm>
          <a:prstGeom prst="ellipse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29528" y="2331720"/>
            <a:ext cx="2926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700" b="1" dirty="0">
                <a:solidFill>
                  <a:srgbClr val="F3D3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34" charset="0"/>
                <a:ea typeface="Cambria" pitchFamily="34" charset="-122"/>
                <a:cs typeface="Cambria" pitchFamily="34" charset="-120"/>
              </a:rPr>
              <a:t>10%</a:t>
            </a:r>
            <a:endParaRPr lang="en-US" sz="6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4"/>
          <p:cNvSpPr/>
          <p:nvPr/>
        </p:nvSpPr>
        <p:spPr>
          <a:xfrm>
            <a:off x="319146" y="3437625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</a:t>
            </a:r>
            <a:r>
              <a:rPr lang="en-US" sz="17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Tenth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292261" y="3752133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i="1" dirty="0">
                <a:solidFill>
                  <a:srgbClr val="CADC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Leviticus 27:32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Shape 6"/>
          <p:cNvSpPr/>
          <p:nvPr/>
        </p:nvSpPr>
        <p:spPr>
          <a:xfrm>
            <a:off x="3301752" y="474453"/>
            <a:ext cx="8890248" cy="6200667"/>
          </a:xfrm>
          <a:prstGeom prst="roundRect">
            <a:avLst>
              <a:gd name="adj" fmla="val 3636"/>
            </a:avLst>
          </a:prstGeom>
          <a:solidFill>
            <a:srgbClr val="F8F6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3567024" y="640084"/>
            <a:ext cx="777240" cy="777240"/>
          </a:xfrm>
          <a:prstGeom prst="ellipse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0" descr="/home/claude/work/icon_churc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8945" y="720215"/>
            <a:ext cx="502712" cy="502712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4336284" y="746187"/>
            <a:ext cx="7473277" cy="68838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300" b="1" dirty="0">
                <a:solidFill>
                  <a:srgbClr val="C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Purpose</a:t>
            </a:r>
            <a:r>
              <a:rPr lang="en-US" sz="43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 It's for the </a:t>
            </a:r>
            <a:r>
              <a:rPr lang="en-US" sz="4300" b="1" dirty="0">
                <a:solidFill>
                  <a:srgbClr val="22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34" charset="0"/>
                <a:ea typeface="Cambria" pitchFamily="34" charset="-122"/>
                <a:cs typeface="Cambria" pitchFamily="34" charset="-120"/>
              </a:rPr>
              <a:t>Ministry</a:t>
            </a:r>
            <a:endParaRPr lang="en-US" sz="4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 9"/>
          <p:cNvSpPr/>
          <p:nvPr/>
        </p:nvSpPr>
        <p:spPr>
          <a:xfrm>
            <a:off x="4837698" y="1770144"/>
            <a:ext cx="6035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i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Numbers 18:20–24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13" name="Text 10"/>
          <p:cNvSpPr/>
          <p:nvPr/>
        </p:nvSpPr>
        <p:spPr>
          <a:xfrm>
            <a:off x="3310628" y="2240279"/>
            <a:ext cx="8881371" cy="18486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4000" b="1" dirty="0">
                <a:solidFill>
                  <a:srgbClr val="22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was </a:t>
            </a:r>
            <a:r>
              <a:rPr lang="en-US" sz="40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</a:t>
            </a:r>
            <a:r>
              <a:rPr lang="en-US" sz="4000" b="1" dirty="0">
                <a:solidFill>
                  <a:srgbClr val="22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for the building or the upkeep of the sanctuary (</a:t>
            </a:r>
            <a:r>
              <a:rPr lang="en-US" sz="3600" b="1" i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Exodus 25:1–7, 35:21</a:t>
            </a:r>
            <a:r>
              <a:rPr lang="en-US" sz="4000" b="1" dirty="0">
                <a:solidFill>
                  <a:srgbClr val="22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4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40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The tithe is 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not</a:t>
            </a:r>
            <a:r>
              <a:rPr lang="en-US" sz="4000" b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 for the church house, its repair &amp; upkeep, its bills, or the poor — it is for the minister.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 11"/>
          <p:cNvSpPr/>
          <p:nvPr/>
        </p:nvSpPr>
        <p:spPr>
          <a:xfrm>
            <a:off x="548640" y="6400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SPIRIT &amp; TRUTH LIGHTHOUSE  ·  STEWARDSHIP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1118311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uiExpand="1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875520" y="-2560320"/>
            <a:ext cx="4572000" cy="4572000"/>
          </a:xfrm>
          <a:prstGeom prst="ellipse">
            <a:avLst/>
          </a:prstGeom>
          <a:solidFill>
            <a:srgbClr val="1743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3657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700" b="1" kern="0" spc="300" dirty="0">
                <a:solidFill>
                  <a:srgbClr val="F3D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GOD'S PLAN IN TITHES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9144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Belongs to God</a:t>
            </a:r>
            <a:endParaRPr lang="en-US" sz="7200" dirty="0"/>
          </a:p>
        </p:txBody>
      </p:sp>
      <p:sp>
        <p:nvSpPr>
          <p:cNvPr id="5" name="Text 3"/>
          <p:cNvSpPr/>
          <p:nvPr/>
        </p:nvSpPr>
        <p:spPr>
          <a:xfrm>
            <a:off x="609600" y="1542628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i="1" dirty="0">
                <a:solidFill>
                  <a:srgbClr val="8FA3D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Leviticus 27:30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hape 4"/>
          <p:cNvSpPr/>
          <p:nvPr/>
        </p:nvSpPr>
        <p:spPr>
          <a:xfrm>
            <a:off x="399495" y="1987976"/>
            <a:ext cx="834945" cy="800944"/>
          </a:xfrm>
          <a:prstGeom prst="ellipse">
            <a:avLst/>
          </a:prstGeom>
          <a:solidFill>
            <a:srgbClr val="17436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/home/claude/work/icon_cros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103120"/>
            <a:ext cx="514350" cy="51435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63040" y="2057400"/>
            <a:ext cx="9875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tithe is the Lord's.</a:t>
            </a:r>
            <a:endParaRPr lang="en-US" sz="4000" dirty="0"/>
          </a:p>
        </p:txBody>
      </p:sp>
      <p:sp>
        <p:nvSpPr>
          <p:cNvPr id="9" name="Text 6"/>
          <p:cNvSpPr/>
          <p:nvPr/>
        </p:nvSpPr>
        <p:spPr>
          <a:xfrm>
            <a:off x="1463040" y="2487168"/>
            <a:ext cx="9875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E8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already belongs to God.</a:t>
            </a:r>
            <a:endParaRPr lang="en-US" sz="3200" dirty="0"/>
          </a:p>
        </p:txBody>
      </p:sp>
      <p:sp>
        <p:nvSpPr>
          <p:cNvPr id="10" name="Shape 7"/>
          <p:cNvSpPr/>
          <p:nvPr/>
        </p:nvSpPr>
        <p:spPr>
          <a:xfrm>
            <a:off x="399495" y="3337560"/>
            <a:ext cx="834945" cy="868680"/>
          </a:xfrm>
          <a:prstGeom prst="ellipse">
            <a:avLst/>
          </a:prstGeom>
          <a:solidFill>
            <a:srgbClr val="17436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work/icon_exch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3474720"/>
            <a:ext cx="560070" cy="56007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63040" y="3474720"/>
            <a:ext cx="9875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 pay tithe, we don't give tithes.</a:t>
            </a:r>
            <a:endParaRPr lang="en-US" sz="4000" dirty="0"/>
          </a:p>
        </p:txBody>
      </p:sp>
      <p:sp>
        <p:nvSpPr>
          <p:cNvPr id="13" name="Text 9"/>
          <p:cNvSpPr/>
          <p:nvPr/>
        </p:nvSpPr>
        <p:spPr>
          <a:xfrm>
            <a:off x="1534062" y="4392758"/>
            <a:ext cx="10657938" cy="81754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E8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we bring God's tithes to Him, we are being </a:t>
            </a:r>
            <a:r>
              <a:rPr lang="en-US" sz="3200" b="1" u="sng" dirty="0">
                <a:solidFill>
                  <a:srgbClr val="E8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</a:t>
            </a:r>
            <a:r>
              <a:rPr lang="en-US" sz="3200" b="1" dirty="0">
                <a:solidFill>
                  <a:srgbClr val="E8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as we should — but have not yet given anything.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E8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cannot give what doesn’t belong to you!</a:t>
            </a:r>
            <a:endParaRPr lang="en-US" sz="3200" dirty="0"/>
          </a:p>
        </p:txBody>
      </p:sp>
      <p:sp>
        <p:nvSpPr>
          <p:cNvPr id="14" name="Shape 10"/>
          <p:cNvSpPr/>
          <p:nvPr/>
        </p:nvSpPr>
        <p:spPr>
          <a:xfrm>
            <a:off x="337351" y="5485512"/>
            <a:ext cx="897089" cy="777240"/>
          </a:xfrm>
          <a:prstGeom prst="ellipse">
            <a:avLst/>
          </a:prstGeom>
          <a:solidFill>
            <a:srgbClr val="17436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2" descr="/home/claude/work/icon_bookope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5593379"/>
            <a:ext cx="560070" cy="56007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463040" y="5708793"/>
            <a:ext cx="9875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tithe is called </a:t>
            </a:r>
            <a:r>
              <a:rPr lang="en-US" sz="4000" b="1" u="sng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holy</a:t>
            </a:r>
            <a:r>
              <a:rPr lang="en-US" sz="4000" b="1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unto the Lord.</a:t>
            </a:r>
            <a:endParaRPr lang="en-US" sz="4000" dirty="0"/>
          </a:p>
        </p:txBody>
      </p:sp>
      <p:sp>
        <p:nvSpPr>
          <p:cNvPr id="17" name="Text 12"/>
          <p:cNvSpPr/>
          <p:nvPr/>
        </p:nvSpPr>
        <p:spPr>
          <a:xfrm>
            <a:off x="548640" y="6400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889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SPIRIT &amp; TRUTH LIGHTHOUSE  ·  STEWARDSHIP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1118311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889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000" b="1" kern="0" spc="300" dirty="0">
                <a:solidFill>
                  <a:srgbClr val="E0A5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GOD'S PLAN IN TITHES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Tithing is a Valid 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34" charset="0"/>
                <a:ea typeface="Cambria" pitchFamily="34" charset="-122"/>
                <a:cs typeface="Cambria" pitchFamily="34" charset="-120"/>
              </a:rPr>
              <a:t>New Testament </a:t>
            </a:r>
            <a:r>
              <a:rPr lang="en-US" sz="40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Teaching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493776" y="1920240"/>
            <a:ext cx="3520440" cy="4251960"/>
          </a:xfrm>
          <a:prstGeom prst="roundRect">
            <a:avLst>
              <a:gd name="adj" fmla="val 3117"/>
            </a:avLst>
          </a:prstGeom>
          <a:solidFill>
            <a:srgbClr val="F8F6F1"/>
          </a:solidFill>
          <a:ln/>
          <a:effectLst>
            <a:outerShdw blurRad="101600" dist="38100" dir="5400000" algn="bl" rotWithShape="0">
              <a:srgbClr val="888888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842516" y="2240280"/>
            <a:ext cx="822960" cy="822960"/>
          </a:xfrm>
          <a:prstGeom prst="ellipse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work/icon_bookop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256" y="2446020"/>
            <a:ext cx="411480" cy="4114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76656" y="320040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22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34" charset="0"/>
                <a:ea typeface="Cambria" pitchFamily="34" charset="-122"/>
                <a:cs typeface="Cambria" pitchFamily="34" charset="-120"/>
              </a:rPr>
              <a:t>Jesus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5"/>
          <p:cNvSpPr/>
          <p:nvPr/>
        </p:nvSpPr>
        <p:spPr>
          <a:xfrm>
            <a:off x="676656" y="3682904"/>
            <a:ext cx="3154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i="1" dirty="0">
                <a:solidFill>
                  <a:srgbClr val="9C7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Matthew 23:23</a:t>
            </a:r>
            <a:endParaRPr lang="en-US" sz="3200" dirty="0"/>
          </a:p>
        </p:txBody>
      </p:sp>
      <p:sp>
        <p:nvSpPr>
          <p:cNvPr id="9" name="Text 6"/>
          <p:cNvSpPr/>
          <p:nvPr/>
        </p:nvSpPr>
        <p:spPr>
          <a:xfrm>
            <a:off x="548640" y="3937098"/>
            <a:ext cx="3282696" cy="20755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“…these ought ye to have done (judgment, mercy, faith), and not to leave the other (tithing) undone.”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0" name="Shape 7"/>
          <p:cNvSpPr/>
          <p:nvPr/>
        </p:nvSpPr>
        <p:spPr>
          <a:xfrm>
            <a:off x="4334256" y="1920240"/>
            <a:ext cx="3520440" cy="4251960"/>
          </a:xfrm>
          <a:prstGeom prst="roundRect">
            <a:avLst>
              <a:gd name="adj" fmla="val 3117"/>
            </a:avLst>
          </a:prstGeom>
          <a:solidFill>
            <a:srgbClr val="F8F6F1"/>
          </a:solidFill>
          <a:ln/>
          <a:effectLst>
            <a:outerShdw blurRad="101600" dist="38100" dir="5400000" algn="bl" rotWithShape="0">
              <a:srgbClr val="888888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5682996" y="2240280"/>
            <a:ext cx="822960" cy="822960"/>
          </a:xfrm>
          <a:prstGeom prst="ellipse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/home/claude/work/icon_handsHelp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8736" y="2446020"/>
            <a:ext cx="411480" cy="41148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517136" y="320040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22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34" charset="0"/>
                <a:ea typeface="Cambria" pitchFamily="34" charset="-122"/>
                <a:cs typeface="Cambria" pitchFamily="34" charset="-120"/>
              </a:rPr>
              <a:t>Paul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 10"/>
          <p:cNvSpPr/>
          <p:nvPr/>
        </p:nvSpPr>
        <p:spPr>
          <a:xfrm>
            <a:off x="4421080" y="3682904"/>
            <a:ext cx="343361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i="1" dirty="0">
                <a:solidFill>
                  <a:srgbClr val="9C7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Corinthians 9:13–14</a:t>
            </a:r>
            <a:endParaRPr lang="en-US" sz="2800" dirty="0"/>
          </a:p>
        </p:txBody>
      </p:sp>
      <p:sp>
        <p:nvSpPr>
          <p:cNvPr id="15" name="Text 11"/>
          <p:cNvSpPr/>
          <p:nvPr/>
        </p:nvSpPr>
        <p:spPr>
          <a:xfrm>
            <a:off x="4421079" y="4023360"/>
            <a:ext cx="3433616" cy="2075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that preach the Gospel should live of the Gospel, as did the Levites, by the tithe.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6" name="Shape 12"/>
          <p:cNvSpPr/>
          <p:nvPr/>
        </p:nvSpPr>
        <p:spPr>
          <a:xfrm>
            <a:off x="8174736" y="1920239"/>
            <a:ext cx="3520440" cy="4251959"/>
          </a:xfrm>
          <a:prstGeom prst="roundRect">
            <a:avLst>
              <a:gd name="adj" fmla="val 3117"/>
            </a:avLst>
          </a:prstGeom>
          <a:solidFill>
            <a:srgbClr val="F8F6F1"/>
          </a:solidFill>
          <a:ln/>
          <a:effectLst>
            <a:outerShdw blurRad="101600" dist="38100" dir="5400000" algn="bl" rotWithShape="0">
              <a:srgbClr val="888888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9523476" y="2240280"/>
            <a:ext cx="822960" cy="822960"/>
          </a:xfrm>
          <a:prstGeom prst="ellipse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2" descr="/home/claude/work/icon_churc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9216" y="2446020"/>
            <a:ext cx="411480" cy="41148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357616" y="320040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2229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34" charset="0"/>
                <a:ea typeface="Cambria" pitchFamily="34" charset="-122"/>
                <a:cs typeface="Cambria" pitchFamily="34" charset="-120"/>
              </a:rPr>
              <a:t>Hebrews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 15"/>
          <p:cNvSpPr/>
          <p:nvPr/>
        </p:nvSpPr>
        <p:spPr>
          <a:xfrm>
            <a:off x="8357616" y="3656270"/>
            <a:ext cx="3154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i="1" dirty="0">
                <a:solidFill>
                  <a:srgbClr val="9C7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Hebrews 7:1–8</a:t>
            </a:r>
            <a:endParaRPr lang="en-US" sz="3200" dirty="0"/>
          </a:p>
        </p:txBody>
      </p:sp>
      <p:sp>
        <p:nvSpPr>
          <p:cNvPr id="21" name="Text 16"/>
          <p:cNvSpPr/>
          <p:nvPr/>
        </p:nvSpPr>
        <p:spPr>
          <a:xfrm>
            <a:off x="8266176" y="4023360"/>
            <a:ext cx="3374136" cy="2075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pattern of tithing is affirmed through the priesthood of Melchizedek.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22" name="Text 17"/>
          <p:cNvSpPr/>
          <p:nvPr/>
        </p:nvSpPr>
        <p:spPr>
          <a:xfrm>
            <a:off x="548640" y="6400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SPIRIT &amp; TRUTH LIGHTHOUSE  ·  STEWARDSHIP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1118311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700" b="1" kern="0" spc="300" dirty="0">
                <a:solidFill>
                  <a:srgbClr val="F3D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GOD'S PLAN IN TITHES</a:t>
            </a:r>
            <a:endParaRPr lang="en-US" sz="17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9144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Will a Man Rob God?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11064240" cy="1828800"/>
          </a:xfrm>
          <a:prstGeom prst="roundRect">
            <a:avLst>
              <a:gd name="adj" fmla="val 7059"/>
            </a:avLst>
          </a:prstGeom>
          <a:solidFill>
            <a:srgbClr val="1743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79120" y="1743578"/>
            <a:ext cx="110337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800" b="1" i="1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“Will a man </a:t>
            </a:r>
            <a:r>
              <a:rPr lang="en-US" sz="2800" b="1" i="1" u="sng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rob</a:t>
            </a:r>
            <a:r>
              <a:rPr lang="en-US" sz="2800" b="1" i="1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God? Yet ye have robbed me. But ye say, </a:t>
            </a:r>
            <a:r>
              <a:rPr lang="en-US" sz="2800" b="1" i="1" u="sng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</a:t>
            </a:r>
            <a:r>
              <a:rPr lang="en-US" sz="2800" b="1" i="1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have we robbed thee? In </a:t>
            </a:r>
            <a:r>
              <a:rPr lang="en-US" sz="2800" b="1" i="1" u="sng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tithes</a:t>
            </a:r>
            <a:r>
              <a:rPr lang="en-US" sz="2800" b="1" i="1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and </a:t>
            </a:r>
            <a:r>
              <a:rPr lang="en-US" sz="2800" b="1" i="1" u="sng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offerings</a:t>
            </a:r>
            <a:r>
              <a:rPr lang="en-US" sz="2800" b="1" i="1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 Ye are </a:t>
            </a:r>
            <a:r>
              <a:rPr lang="en-US" sz="2800" b="1" i="1" u="sng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cursed</a:t>
            </a:r>
            <a:r>
              <a:rPr lang="en-US" sz="2800" b="1" i="1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with a curse: for ye have robbed me, even this whole nation.”  </a:t>
            </a:r>
            <a:r>
              <a:rPr lang="en-US" sz="2400" b="1" i="1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—  </a:t>
            </a:r>
            <a:r>
              <a:rPr lang="en-US" sz="2000" b="1" i="1" dirty="0">
                <a:solidFill>
                  <a:srgbClr val="E8EC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Malachi 3:8–9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48640" y="3429000"/>
            <a:ext cx="5349240" cy="2651760"/>
          </a:xfrm>
          <a:prstGeom prst="roundRect">
            <a:avLst>
              <a:gd name="adj" fmla="val 4138"/>
            </a:avLst>
          </a:prstGeom>
          <a:solidFill>
            <a:srgbClr val="1743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914400" y="3501467"/>
            <a:ext cx="822960" cy="822960"/>
          </a:xfrm>
          <a:prstGeom prst="ellipse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work/icon_b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" y="3689951"/>
            <a:ext cx="411480" cy="411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920240" y="3618782"/>
            <a:ext cx="3703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Absence of Tithing</a:t>
            </a:r>
            <a:endParaRPr lang="en-US" sz="3200" dirty="0"/>
          </a:p>
        </p:txBody>
      </p:sp>
      <p:sp>
        <p:nvSpPr>
          <p:cNvPr id="10" name="Text 7"/>
          <p:cNvSpPr/>
          <p:nvPr/>
        </p:nvSpPr>
        <p:spPr>
          <a:xfrm>
            <a:off x="1052421" y="4412412"/>
            <a:ext cx="46177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E8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Brings a curse.</a:t>
            </a:r>
            <a:endParaRPr lang="en-US" sz="4000" dirty="0"/>
          </a:p>
        </p:txBody>
      </p:sp>
      <p:sp>
        <p:nvSpPr>
          <p:cNvPr id="11" name="Shape 8"/>
          <p:cNvSpPr/>
          <p:nvPr/>
        </p:nvSpPr>
        <p:spPr>
          <a:xfrm>
            <a:off x="6263640" y="3429000"/>
            <a:ext cx="5349240" cy="2651760"/>
          </a:xfrm>
          <a:prstGeom prst="roundRect">
            <a:avLst>
              <a:gd name="adj" fmla="val 4138"/>
            </a:avLst>
          </a:prstGeom>
          <a:solidFill>
            <a:srgbClr val="1743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6629400" y="3510086"/>
            <a:ext cx="822960" cy="822960"/>
          </a:xfrm>
          <a:prstGeom prst="ellipse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1" descr="/home/claude/work/icon_shiel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140" y="3698578"/>
            <a:ext cx="411480" cy="41148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452360" y="3610157"/>
            <a:ext cx="407085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Obedience to Tithing</a:t>
            </a:r>
            <a:endParaRPr lang="en-US" sz="3200" dirty="0"/>
          </a:p>
        </p:txBody>
      </p:sp>
      <p:sp>
        <p:nvSpPr>
          <p:cNvPr id="15" name="Text 11"/>
          <p:cNvSpPr/>
          <p:nvPr/>
        </p:nvSpPr>
        <p:spPr>
          <a:xfrm>
            <a:off x="6949440" y="4593565"/>
            <a:ext cx="46634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3200" b="1" dirty="0">
                <a:solidFill>
                  <a:srgbClr val="E8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Brings God's divine intercession on our behalf against the devourer.</a:t>
            </a:r>
            <a:endParaRPr lang="en-US" sz="3200" dirty="0"/>
          </a:p>
        </p:txBody>
      </p:sp>
      <p:sp>
        <p:nvSpPr>
          <p:cNvPr id="16" name="Text 12"/>
          <p:cNvSpPr/>
          <p:nvPr/>
        </p:nvSpPr>
        <p:spPr>
          <a:xfrm>
            <a:off x="548640" y="6400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889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SPIRIT &amp; TRUTH LIGHTHOUSE  ·  STEWARDSHIP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1118311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889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700" b="1" kern="0" spc="30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OFFERINGS</a:t>
            </a:r>
            <a:endParaRPr lang="en-US" sz="17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Above and Beyond the Tithe</a:t>
            </a:r>
            <a:endParaRPr lang="en-US" sz="54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349240" cy="2103120"/>
          </a:xfrm>
          <a:prstGeom prst="roundRect">
            <a:avLst>
              <a:gd name="adj" fmla="val 5217"/>
            </a:avLst>
          </a:prstGeom>
          <a:solidFill>
            <a:srgbClr val="F8F6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14400" y="2331720"/>
            <a:ext cx="914400" cy="914400"/>
          </a:xfrm>
          <a:prstGeom prst="ellipse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work/icon_coin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560320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103120" y="2240280"/>
            <a:ext cx="3520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Tithing</a:t>
            </a:r>
            <a:endParaRPr lang="en-US" sz="4800" dirty="0"/>
          </a:p>
        </p:txBody>
      </p:sp>
      <p:sp>
        <p:nvSpPr>
          <p:cNvPr id="8" name="Text 5"/>
          <p:cNvSpPr/>
          <p:nvPr/>
        </p:nvSpPr>
        <p:spPr>
          <a:xfrm>
            <a:off x="2138632" y="2724112"/>
            <a:ext cx="3759248" cy="11163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act of </a:t>
            </a:r>
            <a:r>
              <a:rPr lang="en-US" sz="36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honesty</a:t>
            </a:r>
            <a:r>
              <a:rPr lang="en-US" sz="3600" b="1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faith &amp; obedience.</a:t>
            </a:r>
            <a:endParaRPr lang="en-US" sz="3600" dirty="0"/>
          </a:p>
        </p:txBody>
      </p:sp>
      <p:sp>
        <p:nvSpPr>
          <p:cNvPr id="9" name="Shape 6"/>
          <p:cNvSpPr/>
          <p:nvPr/>
        </p:nvSpPr>
        <p:spPr>
          <a:xfrm>
            <a:off x="6263640" y="1737360"/>
            <a:ext cx="5349240" cy="2103120"/>
          </a:xfrm>
          <a:prstGeom prst="roundRect">
            <a:avLst>
              <a:gd name="adj" fmla="val 5217"/>
            </a:avLst>
          </a:prstGeom>
          <a:solidFill>
            <a:srgbClr val="F8F6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629400" y="2331720"/>
            <a:ext cx="914400" cy="914400"/>
          </a:xfrm>
          <a:prstGeom prst="ellipse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work/icon_handHolding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2560320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818120" y="2240280"/>
            <a:ext cx="3520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Offerings</a:t>
            </a:r>
            <a:endParaRPr lang="en-US" sz="4800" dirty="0"/>
          </a:p>
        </p:txBody>
      </p:sp>
      <p:sp>
        <p:nvSpPr>
          <p:cNvPr id="13" name="Text 9"/>
          <p:cNvSpPr/>
          <p:nvPr/>
        </p:nvSpPr>
        <p:spPr>
          <a:xfrm>
            <a:off x="7659209" y="2732987"/>
            <a:ext cx="40690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act of faith &amp; </a:t>
            </a:r>
            <a:r>
              <a:rPr lang="en-US" sz="36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</a:t>
            </a:r>
            <a:r>
              <a:rPr lang="en-US" sz="3600" b="1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3600" dirty="0"/>
          </a:p>
        </p:txBody>
      </p:sp>
      <p:sp>
        <p:nvSpPr>
          <p:cNvPr id="14" name="Shape 10"/>
          <p:cNvSpPr/>
          <p:nvPr/>
        </p:nvSpPr>
        <p:spPr>
          <a:xfrm>
            <a:off x="548640" y="4114800"/>
            <a:ext cx="11064240" cy="1965960"/>
          </a:xfrm>
          <a:prstGeom prst="roundRect">
            <a:avLst>
              <a:gd name="adj" fmla="val 5581"/>
            </a:avLst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/>
          <p:nvPr/>
        </p:nvSpPr>
        <p:spPr>
          <a:xfrm>
            <a:off x="914400" y="4343400"/>
            <a:ext cx="1055555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key to blessings is in your offerings!</a:t>
            </a:r>
            <a:endParaRPr lang="en-US" sz="4400" dirty="0"/>
          </a:p>
        </p:txBody>
      </p:sp>
      <p:sp>
        <p:nvSpPr>
          <p:cNvPr id="16" name="Text 12"/>
          <p:cNvSpPr/>
          <p:nvPr/>
        </p:nvSpPr>
        <p:spPr>
          <a:xfrm>
            <a:off x="548640" y="5007454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3200" b="1" i="1" dirty="0">
                <a:solidFill>
                  <a:srgbClr val="E8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(Principle of sacrifice) — the more offerings we give, the more blessings we are expected to receive!</a:t>
            </a:r>
            <a:endParaRPr lang="en-US" sz="3200" dirty="0"/>
          </a:p>
        </p:txBody>
      </p:sp>
      <p:sp>
        <p:nvSpPr>
          <p:cNvPr id="17" name="Text 13"/>
          <p:cNvSpPr/>
          <p:nvPr/>
        </p:nvSpPr>
        <p:spPr>
          <a:xfrm>
            <a:off x="548640" y="6400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SPIRIT &amp; TRUTH LIGHTHOUSE  ·  STEWARDSHIP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1118311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3200400"/>
          </a:xfrm>
          <a:prstGeom prst="rect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58016" y="263222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400" b="1" kern="0" spc="300" dirty="0">
                <a:solidFill>
                  <a:srgbClr val="F3D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OFFERINGS: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106532" y="914400"/>
            <a:ext cx="11949344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3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r>
              <a:rPr lang="en-US" sz="3200" b="1" i="1" u="sng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Give</a:t>
            </a:r>
            <a:r>
              <a:rPr lang="en-US" sz="3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and it shall be </a:t>
            </a:r>
            <a:r>
              <a:rPr lang="en-US" sz="3200" b="1" i="1" u="sng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given unto you</a:t>
            </a:r>
            <a:r>
              <a:rPr lang="en-US" sz="3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; good measure, pressed down, and shaken together, and running over, shall men give into your bosom. For with the </a:t>
            </a:r>
            <a:r>
              <a:rPr lang="en-US" sz="3200" b="1" i="1" u="sng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same measure</a:t>
            </a:r>
            <a:r>
              <a:rPr lang="en-US" sz="3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that ye mete withal it shall be measured to you again.”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769090" y="262890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i="1" dirty="0">
                <a:solidFill>
                  <a:srgbClr val="F3D3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Luke 6:38</a:t>
            </a:r>
            <a:endParaRPr 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4"/>
          <p:cNvSpPr/>
          <p:nvPr/>
        </p:nvSpPr>
        <p:spPr>
          <a:xfrm>
            <a:off x="548640" y="361188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much should the </a:t>
            </a:r>
            <a:r>
              <a:rPr lang="en-US" sz="4400" b="1" u="sng" dirty="0">
                <a:solidFill>
                  <a:srgbClr val="C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offerings</a:t>
            </a:r>
            <a:r>
              <a:rPr lang="en-US" sz="44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be?</a:t>
            </a:r>
            <a:endParaRPr lang="en-US" sz="4400" dirty="0"/>
          </a:p>
        </p:txBody>
      </p:sp>
      <p:sp>
        <p:nvSpPr>
          <p:cNvPr id="7" name="Shape 5"/>
          <p:cNvSpPr/>
          <p:nvPr/>
        </p:nvSpPr>
        <p:spPr>
          <a:xfrm>
            <a:off x="548640" y="4251960"/>
            <a:ext cx="11064240" cy="1645920"/>
          </a:xfrm>
          <a:prstGeom prst="roundRect">
            <a:avLst>
              <a:gd name="adj" fmla="val 6667"/>
            </a:avLst>
          </a:prstGeom>
          <a:solidFill>
            <a:srgbClr val="F8F6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14400" y="4434840"/>
            <a:ext cx="10698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34" charset="0"/>
                <a:ea typeface="Cambria" pitchFamily="34" charset="-122"/>
                <a:cs typeface="Cambria" pitchFamily="34" charset="-120"/>
              </a:rPr>
              <a:t>Not a hit and miss</a:t>
            </a:r>
            <a:r>
              <a:rPr lang="en-US" sz="4000" b="1" i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but “…as a man </a:t>
            </a:r>
            <a:r>
              <a:rPr lang="en-US" sz="4000" b="1" i="1" dirty="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34" charset="0"/>
                <a:ea typeface="Cambria" pitchFamily="34" charset="-122"/>
                <a:cs typeface="Cambria" pitchFamily="34" charset="-120"/>
              </a:rPr>
              <a:t>purposeth</a:t>
            </a:r>
            <a:r>
              <a:rPr lang="en-US" sz="4000" b="1" i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.”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732372" y="5077583"/>
            <a:ext cx="277308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i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Corinthians 9:7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 8"/>
          <p:cNvSpPr/>
          <p:nvPr/>
        </p:nvSpPr>
        <p:spPr>
          <a:xfrm>
            <a:off x="548640" y="6400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SPIRIT &amp; TRUTH LIGHTHOUSE  ·  STEWARDSHIP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118311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137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400" b="1" kern="0" spc="300" dirty="0">
                <a:solidFill>
                  <a:srgbClr val="F3D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OFFERINGS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9144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u="sng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Windows</a:t>
            </a: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of Heaven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266330" y="1417320"/>
            <a:ext cx="5631550" cy="3611880"/>
          </a:xfrm>
          <a:prstGeom prst="roundRect">
            <a:avLst>
              <a:gd name="adj" fmla="val 3333"/>
            </a:avLst>
          </a:prstGeom>
          <a:solidFill>
            <a:srgbClr val="1743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481976" y="1465605"/>
            <a:ext cx="914400" cy="914400"/>
          </a:xfrm>
          <a:prstGeom prst="ellipse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/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2719953" y="1681698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83261" y="2427880"/>
            <a:ext cx="4800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Tithes</a:t>
            </a:r>
            <a:endParaRPr lang="en-US" sz="4400" dirty="0"/>
          </a:p>
        </p:txBody>
      </p:sp>
      <p:sp>
        <p:nvSpPr>
          <p:cNvPr id="8" name="Text 5"/>
          <p:cNvSpPr/>
          <p:nvPr/>
        </p:nvSpPr>
        <p:spPr>
          <a:xfrm>
            <a:off x="266330" y="2932955"/>
            <a:ext cx="5631550" cy="209624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650" b="1" dirty="0">
                <a:solidFill>
                  <a:srgbClr val="E8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you pay (honest) your tithes, you are just paying (honest) God what is His — and God promises His hand of protection on you from the devourer!</a:t>
            </a:r>
            <a:endParaRPr lang="en-US" sz="2650" dirty="0"/>
          </a:p>
        </p:txBody>
      </p:sp>
      <p:sp>
        <p:nvSpPr>
          <p:cNvPr id="9" name="Shape 6"/>
          <p:cNvSpPr/>
          <p:nvPr/>
        </p:nvSpPr>
        <p:spPr>
          <a:xfrm>
            <a:off x="6263640" y="1417320"/>
            <a:ext cx="5349240" cy="3611880"/>
          </a:xfrm>
          <a:prstGeom prst="roundRect">
            <a:avLst>
              <a:gd name="adj" fmla="val 3333"/>
            </a:avLst>
          </a:prstGeom>
          <a:solidFill>
            <a:srgbClr val="1743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8481060" y="1456977"/>
            <a:ext cx="914400" cy="914400"/>
          </a:xfrm>
          <a:prstGeom prst="ellipse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6537960" y="2385009"/>
            <a:ext cx="4800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Offerings</a:t>
            </a:r>
            <a:endParaRPr lang="en-US" sz="4400" dirty="0"/>
          </a:p>
        </p:txBody>
      </p:sp>
      <p:sp>
        <p:nvSpPr>
          <p:cNvPr id="13" name="Text 9"/>
          <p:cNvSpPr/>
          <p:nvPr/>
        </p:nvSpPr>
        <p:spPr>
          <a:xfrm>
            <a:off x="6263640" y="2934719"/>
            <a:ext cx="5349240" cy="203409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E8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you give offerings, you are opening the </a:t>
            </a:r>
            <a:r>
              <a:rPr lang="en-US" sz="3000" b="1" u="sng" dirty="0">
                <a:solidFill>
                  <a:srgbClr val="E8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windows</a:t>
            </a:r>
            <a:r>
              <a:rPr lang="en-US" sz="3000" b="1" dirty="0">
                <a:solidFill>
                  <a:srgbClr val="E8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heaven for you to receive blessings.</a:t>
            </a:r>
            <a:endParaRPr lang="en-US" sz="3000" dirty="0"/>
          </a:p>
        </p:txBody>
      </p:sp>
      <p:sp>
        <p:nvSpPr>
          <p:cNvPr id="14" name="Text 10"/>
          <p:cNvSpPr/>
          <p:nvPr/>
        </p:nvSpPr>
        <p:spPr>
          <a:xfrm>
            <a:off x="548640" y="5257800"/>
            <a:ext cx="11064240" cy="98320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i="1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more offerings you give — the </a:t>
            </a:r>
            <a:r>
              <a:rPr lang="en-US" sz="3600" b="1" i="1" u="sng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wider</a:t>
            </a:r>
            <a:r>
              <a:rPr lang="en-US" sz="3600" b="1" i="1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the </a:t>
            </a:r>
            <a:r>
              <a:rPr lang="en-US" sz="3600" b="1" i="1" u="sng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windows</a:t>
            </a:r>
            <a:r>
              <a:rPr lang="en-US" sz="3600" b="1" i="1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of blessings to come!</a:t>
            </a:r>
            <a:endParaRPr lang="en-US" sz="3600" dirty="0"/>
          </a:p>
        </p:txBody>
      </p:sp>
      <p:sp>
        <p:nvSpPr>
          <p:cNvPr id="15" name="Text 11"/>
          <p:cNvSpPr/>
          <p:nvPr/>
        </p:nvSpPr>
        <p:spPr>
          <a:xfrm>
            <a:off x="548640" y="6400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889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SPIRIT &amp; TRUTH LIGHTHOUSE  ·  STEWARDSHIP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1118311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889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200" dirty="0"/>
          </a:p>
        </p:txBody>
      </p:sp>
      <p:pic>
        <p:nvPicPr>
          <p:cNvPr id="19" name="Image 0">
            <a:extLst>
              <a:ext uri="{FF2B5EF4-FFF2-40B4-BE49-F238E27FC236}">
                <a16:creationId xmlns:a16="http://schemas.microsoft.com/office/drawing/2014/main" id="{DEDD4CE5-71DE-ACB7-725A-48A690D7A7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8709660" y="1685577"/>
            <a:ext cx="457200" cy="457200"/>
          </a:xfrm>
          <a:prstGeom prst="rect">
            <a:avLst/>
          </a:prstGeom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22315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kern="0" spc="300" dirty="0">
                <a:solidFill>
                  <a:srgbClr val="E0A5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PRACTICAL MONEY MANAGEMENT GUIDELINES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1"/>
          <p:cNvSpPr/>
          <p:nvPr/>
        </p:nvSpPr>
        <p:spPr>
          <a:xfrm>
            <a:off x="530883" y="792336"/>
            <a:ext cx="11064239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Pay (</a:t>
            </a:r>
            <a:r>
              <a:rPr lang="en-US" sz="4400" b="1" dirty="0">
                <a:solidFill>
                  <a:srgbClr val="C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honest</a:t>
            </a:r>
            <a:r>
              <a:rPr lang="en-US" sz="44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Your Tithe &amp; Budget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11064240" cy="2011680"/>
          </a:xfrm>
          <a:prstGeom prst="roundRect">
            <a:avLst>
              <a:gd name="adj" fmla="val 6000"/>
            </a:avLst>
          </a:prstGeom>
          <a:solidFill>
            <a:srgbClr val="F8F6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09890" y="1965960"/>
            <a:ext cx="777240" cy="777240"/>
          </a:xfrm>
          <a:prstGeom prst="ellipse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work/icon_coin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945" y="2160270"/>
            <a:ext cx="388620" cy="3886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68410" y="1819314"/>
            <a:ext cx="981151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3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 Pay (</a:t>
            </a:r>
            <a:r>
              <a:rPr lang="en-US" sz="3300" b="1" dirty="0">
                <a:solidFill>
                  <a:srgbClr val="C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Honest</a:t>
            </a:r>
            <a:r>
              <a:rPr lang="en-US" sz="33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Your </a:t>
            </a:r>
            <a:r>
              <a:rPr lang="en-US" sz="3300" b="1" u="sng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Tithe &amp; Give Purposely</a:t>
            </a:r>
            <a:endParaRPr lang="en-US" sz="3300" u="sng" dirty="0"/>
          </a:p>
        </p:txBody>
      </p:sp>
      <p:sp>
        <p:nvSpPr>
          <p:cNvPr id="8" name="Text 5"/>
          <p:cNvSpPr/>
          <p:nvPr/>
        </p:nvSpPr>
        <p:spPr>
          <a:xfrm>
            <a:off x="1527048" y="2511940"/>
            <a:ext cx="981151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5B64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Pay 10% of all your increase &amp; give a set amount towards offerings. This will be the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greatest investment </a:t>
            </a:r>
            <a:r>
              <a:rPr lang="en-US" sz="2800" b="1" dirty="0">
                <a:solidFill>
                  <a:srgbClr val="5B64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you can be a part of — and the dividends are literally out of this world!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Shape 6"/>
          <p:cNvSpPr/>
          <p:nvPr/>
        </p:nvSpPr>
        <p:spPr>
          <a:xfrm>
            <a:off x="548640" y="4007826"/>
            <a:ext cx="11064240" cy="2377440"/>
          </a:xfrm>
          <a:prstGeom prst="roundRect">
            <a:avLst>
              <a:gd name="adj" fmla="val 4615"/>
            </a:avLst>
          </a:prstGeom>
          <a:solidFill>
            <a:srgbClr val="F8F6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70277" y="4213137"/>
            <a:ext cx="777240" cy="777240"/>
          </a:xfrm>
          <a:prstGeom prst="ellipse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work/icon_walle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838" y="4364317"/>
            <a:ext cx="388620" cy="3886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828800" y="4023360"/>
            <a:ext cx="9509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3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 Establish a Realistic </a:t>
            </a:r>
            <a:r>
              <a:rPr lang="en-US" sz="3300" b="1" u="sng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Monthly Family Budget</a:t>
            </a:r>
            <a:endParaRPr lang="en-US" sz="3300" u="sng" dirty="0"/>
          </a:p>
        </p:txBody>
      </p:sp>
      <p:sp>
        <p:nvSpPr>
          <p:cNvPr id="13" name="Text 9"/>
          <p:cNvSpPr/>
          <p:nvPr/>
        </p:nvSpPr>
        <p:spPr>
          <a:xfrm>
            <a:off x="1699406" y="4644460"/>
            <a:ext cx="950976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2800" b="1" dirty="0">
                <a:solidFill>
                  <a:srgbClr val="5B64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Every pay period, pay your tithe </a:t>
            </a:r>
            <a:r>
              <a:rPr lang="en-US" sz="2800" b="1" u="sng" dirty="0">
                <a:solidFill>
                  <a:srgbClr val="5B64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before</a:t>
            </a:r>
            <a:r>
              <a:rPr lang="en-US" sz="2800" b="1" dirty="0">
                <a:solidFill>
                  <a:srgbClr val="5B64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 any bills or expenses.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2800" b="1" dirty="0">
                <a:solidFill>
                  <a:srgbClr val="5B64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Take an inventory of your income &amp; expense — if expenses exceeds income, cut down on expenses (eating out).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 10"/>
          <p:cNvSpPr/>
          <p:nvPr/>
        </p:nvSpPr>
        <p:spPr>
          <a:xfrm>
            <a:off x="548640" y="6400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SPIRIT &amp; TRUTH LIGHTHOUSE  ·  STEWARDSHIP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1118311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kern="0" spc="30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MONEY MANAGEMENT GUIDELINES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C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Budget &amp; Live </a:t>
            </a:r>
            <a:r>
              <a:rPr lang="en-US" sz="44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Within Your Means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548640" y="1533173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F8F6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68680" y="1724930"/>
            <a:ext cx="777240" cy="777240"/>
          </a:xfrm>
          <a:prstGeom prst="ellipse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work/icon_piggyBa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34" y="1928117"/>
            <a:ext cx="388620" cy="3886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828800" y="1593097"/>
            <a:ext cx="95097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 </a:t>
            </a:r>
            <a:r>
              <a:rPr lang="en-US" sz="3600" b="1" u="sng" dirty="0">
                <a:solidFill>
                  <a:srgbClr val="C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Pray</a:t>
            </a:r>
            <a:r>
              <a:rPr lang="en-US" sz="36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Over Your Budget</a:t>
            </a:r>
            <a:endParaRPr lang="en-US" sz="3600" dirty="0"/>
          </a:p>
        </p:txBody>
      </p:sp>
      <p:sp>
        <p:nvSpPr>
          <p:cNvPr id="8" name="Shape 5"/>
          <p:cNvSpPr/>
          <p:nvPr/>
        </p:nvSpPr>
        <p:spPr>
          <a:xfrm>
            <a:off x="548640" y="3154680"/>
            <a:ext cx="11064240" cy="3246120"/>
          </a:xfrm>
          <a:prstGeom prst="roundRect">
            <a:avLst>
              <a:gd name="adj" fmla="val 3871"/>
            </a:avLst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868680" y="3246563"/>
            <a:ext cx="777240" cy="777240"/>
          </a:xfrm>
          <a:prstGeom prst="ellipse">
            <a:avLst/>
          </a:prstGeom>
          <a:solidFill>
            <a:srgbClr val="17436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/home/claude/work/icon_shiel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990" y="3449749"/>
            <a:ext cx="388620" cy="38862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828800" y="3397484"/>
            <a:ext cx="9509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  </a:t>
            </a:r>
            <a:r>
              <a:rPr lang="en-US" sz="3600" b="1" u="sng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Live</a:t>
            </a:r>
            <a:r>
              <a:rPr lang="en-US" sz="3600" b="1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Within Your Means</a:t>
            </a:r>
            <a:endParaRPr lang="en-US" sz="3600" dirty="0"/>
          </a:p>
        </p:txBody>
      </p:sp>
      <p:sp>
        <p:nvSpPr>
          <p:cNvPr id="12" name="Text 8"/>
          <p:cNvSpPr/>
          <p:nvPr/>
        </p:nvSpPr>
        <p:spPr>
          <a:xfrm>
            <a:off x="1828800" y="3872438"/>
            <a:ext cx="9509760" cy="25283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3200" b="1" dirty="0">
                <a:solidFill>
                  <a:srgbClr val="E8ECF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Do not spend more than what you can afford.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3200" b="1" dirty="0">
                <a:solidFill>
                  <a:srgbClr val="E8ECF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Stick to your budget!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3200" b="1" dirty="0">
                <a:solidFill>
                  <a:srgbClr val="E8ECF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Pay off your </a:t>
            </a:r>
            <a:r>
              <a:rPr lang="en-US" sz="3200" b="1" u="sng" dirty="0">
                <a:solidFill>
                  <a:srgbClr val="E8ECF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credit card</a:t>
            </a:r>
            <a:r>
              <a:rPr lang="en-US" sz="3200" b="1" dirty="0">
                <a:solidFill>
                  <a:srgbClr val="E8ECF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 bill every month.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3200" b="1" dirty="0">
                <a:solidFill>
                  <a:srgbClr val="E8ECF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Do not accumulate compounded interest.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 9"/>
          <p:cNvSpPr/>
          <p:nvPr/>
        </p:nvSpPr>
        <p:spPr>
          <a:xfrm>
            <a:off x="548640" y="6400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SPIRIT &amp; TRUTH LIGHTHOUSE  ·  STEWARDSHIP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1118311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365760"/>
            <a:ext cx="112053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kern="0" spc="30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MONEY MANAGEMENT GUIDELINES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Discipline &amp; </a:t>
            </a:r>
            <a:r>
              <a:rPr lang="en-US" sz="4400" b="1" dirty="0">
                <a:solidFill>
                  <a:srgbClr val="C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Investing</a:t>
            </a:r>
            <a:r>
              <a:rPr lang="en-US" sz="44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Ahead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11064240" cy="2423160"/>
          </a:xfrm>
          <a:prstGeom prst="roundRect">
            <a:avLst>
              <a:gd name="adj" fmla="val 5106"/>
            </a:avLst>
          </a:prstGeom>
          <a:solidFill>
            <a:srgbClr val="F8F6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68680" y="1591765"/>
            <a:ext cx="10424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  Live Within Your Means (cont.)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579120" y="2047629"/>
            <a:ext cx="1103376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3200" b="1" dirty="0">
                <a:solidFill>
                  <a:srgbClr val="5B64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If disciplined, pay bills with a credit card but pay it off at the end of the billing cycle =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free 30-day loan </a:t>
            </a:r>
            <a:r>
              <a:rPr lang="en-US" sz="3200" b="1" dirty="0">
                <a:solidFill>
                  <a:srgbClr val="5B64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&amp; builds your credit.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3200" b="1" dirty="0">
                <a:solidFill>
                  <a:srgbClr val="5B64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Necessity must come before luxuries.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3200" b="1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Shop for the best price — use research tools to make informed decisions before purchasing.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548640" y="4069080"/>
            <a:ext cx="11064240" cy="2103120"/>
          </a:xfrm>
          <a:prstGeom prst="roundRect">
            <a:avLst>
              <a:gd name="adj" fmla="val 5217"/>
            </a:avLst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868680" y="4297680"/>
            <a:ext cx="777240" cy="777240"/>
          </a:xfrm>
          <a:prstGeom prst="ellipse">
            <a:avLst/>
          </a:prstGeom>
          <a:solidFill>
            <a:srgbClr val="17436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/home/claude/work/icon_chartLi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90" y="4491990"/>
            <a:ext cx="388620" cy="38862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828800" y="4297680"/>
            <a:ext cx="9509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  </a:t>
            </a:r>
            <a:r>
              <a:rPr lang="en-US" sz="3600" b="1" u="sng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Invest</a:t>
            </a:r>
            <a:r>
              <a:rPr lang="en-US" sz="3600" b="1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for the Future</a:t>
            </a:r>
            <a:endParaRPr lang="en-US" sz="3600" dirty="0"/>
          </a:p>
        </p:txBody>
      </p:sp>
      <p:sp>
        <p:nvSpPr>
          <p:cNvPr id="11" name="Text 8"/>
          <p:cNvSpPr/>
          <p:nvPr/>
        </p:nvSpPr>
        <p:spPr>
          <a:xfrm>
            <a:off x="1828800" y="4754880"/>
            <a:ext cx="95097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3200" b="1" i="1" dirty="0">
                <a:solidFill>
                  <a:srgbClr val="E8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“…the children ought not to lay up for the parents, but the parents for the children.”  —  2 Corinthians 12:14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548640" y="6400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SPIRIT &amp; TRUTH LIGHTHOUSE  ·  STEWARDSHIP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118311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187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kern="0" spc="30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MONEY MANAGEMENT GUIDELINES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C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Invest</a:t>
            </a:r>
            <a:r>
              <a:rPr lang="en-US" sz="44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for the </a:t>
            </a:r>
            <a:r>
              <a:rPr lang="en-US" sz="4400" b="1" dirty="0">
                <a:solidFill>
                  <a:srgbClr val="C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Future</a:t>
            </a:r>
            <a:endParaRPr lang="en-US" sz="4400" dirty="0">
              <a:solidFill>
                <a:srgbClr val="C00000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133165" y="1305017"/>
            <a:ext cx="11807301" cy="5095783"/>
          </a:xfrm>
          <a:prstGeom prst="roundRect">
            <a:avLst>
              <a:gd name="adj" fmla="val 2526"/>
            </a:avLst>
          </a:prstGeom>
          <a:solidFill>
            <a:srgbClr val="F8F6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300509" y="1530953"/>
            <a:ext cx="777240" cy="777240"/>
          </a:xfrm>
          <a:prstGeom prst="ellipse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work/icon_piggyBa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431" y="1698627"/>
            <a:ext cx="388620" cy="3886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88974" y="1468810"/>
            <a:ext cx="10951492" cy="49586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3100" b="1" dirty="0">
                <a:solidFill>
                  <a:srgbClr val="22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 about </a:t>
            </a:r>
            <a:r>
              <a:rPr lang="en-US" sz="31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retirement &amp; invest </a:t>
            </a:r>
            <a:r>
              <a:rPr lang="en-US" sz="3100" b="1" dirty="0">
                <a:solidFill>
                  <a:srgbClr val="22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the soonest time possible.</a:t>
            </a:r>
            <a:endParaRPr lang="en-US" sz="31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3100" b="1" dirty="0">
                <a:solidFill>
                  <a:srgbClr val="22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Tax-deferred investments such as Pension Plans, 401(k), IRA, Roth-IRA, 529 Plans, etc. (</a:t>
            </a:r>
            <a:r>
              <a:rPr lang="en-US" sz="31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Ave. tax 15-20% of Gross Income</a:t>
            </a:r>
            <a:r>
              <a:rPr lang="en-US" sz="3100" b="1" dirty="0">
                <a:solidFill>
                  <a:srgbClr val="22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31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3100" b="1" dirty="0">
                <a:solidFill>
                  <a:srgbClr val="22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simple investments such as CDs, Savings Bonds, Mutual Funds, UPCI MRF, etc. (protects from </a:t>
            </a:r>
            <a:r>
              <a:rPr lang="en-US" sz="31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3% inflation</a:t>
            </a:r>
            <a:r>
              <a:rPr lang="en-US" sz="3100" b="1" dirty="0">
                <a:solidFill>
                  <a:srgbClr val="22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31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31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 yourself! </a:t>
            </a:r>
            <a:r>
              <a:rPr lang="en-US" sz="3100" b="1" dirty="0">
                <a:solidFill>
                  <a:srgbClr val="22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 that amount in an investment portfolio.</a:t>
            </a:r>
            <a:endParaRPr lang="en-US" sz="31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3100" b="1" dirty="0">
                <a:solidFill>
                  <a:srgbClr val="22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 an investment professional — most advisers do not charge just to talk &amp; give sound advice. See your local bank.</a:t>
            </a:r>
            <a:endParaRPr lang="en-US" sz="3100" dirty="0"/>
          </a:p>
        </p:txBody>
      </p:sp>
      <p:sp>
        <p:nvSpPr>
          <p:cNvPr id="8" name="Text 5"/>
          <p:cNvSpPr/>
          <p:nvPr/>
        </p:nvSpPr>
        <p:spPr>
          <a:xfrm>
            <a:off x="548640" y="6400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SPIRIT &amp; TRUTH LIGHTHOUSE  ·  STEWARDSHIP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118311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39182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kern="0" spc="30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MONEY MANAGEMENT GUIDELINES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Lending &amp; Emergency Savings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349240" cy="4343400"/>
          </a:xfrm>
          <a:prstGeom prst="roundRect">
            <a:avLst>
              <a:gd name="adj" fmla="val 2526"/>
            </a:avLst>
          </a:prstGeom>
          <a:solidFill>
            <a:srgbClr val="F8F6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66839" y="1844335"/>
            <a:ext cx="777240" cy="777240"/>
          </a:xfrm>
          <a:prstGeom prst="ellipse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work/icon_handHoldingHe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145" y="2047522"/>
            <a:ext cx="388620" cy="3886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84962" y="2201218"/>
            <a:ext cx="4709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5.  Do Not Lend Out More Than You Can Afford!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579120" y="3284738"/>
            <a:ext cx="5318760" cy="27960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5B64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The borrower is subject to the lender (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Proverbs 22:7</a:t>
            </a:r>
            <a:r>
              <a:rPr lang="en-US" sz="2400" b="1" dirty="0">
                <a:solidFill>
                  <a:srgbClr val="5B64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) — if you are the lender, you need to set your terms with the borrower.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It is better to give what you can afford to give, rather than lend what you cannot afford to lose.</a:t>
            </a:r>
            <a:endParaRPr lang="en-US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Shape 6"/>
          <p:cNvSpPr/>
          <p:nvPr/>
        </p:nvSpPr>
        <p:spPr>
          <a:xfrm>
            <a:off x="6263640" y="1737360"/>
            <a:ext cx="5349240" cy="4343400"/>
          </a:xfrm>
          <a:prstGeom prst="roundRect">
            <a:avLst>
              <a:gd name="adj" fmla="val 2526"/>
            </a:avLst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272961" y="1835457"/>
            <a:ext cx="777240" cy="777240"/>
          </a:xfrm>
          <a:prstGeom prst="ellipse">
            <a:avLst/>
          </a:prstGeom>
          <a:solidFill>
            <a:srgbClr val="17436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work/icon_umbrell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146" y="1985378"/>
            <a:ext cx="388620" cy="3886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067952" y="1857653"/>
            <a:ext cx="455425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  Open a Savings Account (emergency fund)</a:t>
            </a:r>
            <a:endParaRPr lang="en-US" sz="2800" dirty="0"/>
          </a:p>
        </p:txBody>
      </p:sp>
      <p:sp>
        <p:nvSpPr>
          <p:cNvPr id="13" name="Text 9"/>
          <p:cNvSpPr/>
          <p:nvPr/>
        </p:nvSpPr>
        <p:spPr>
          <a:xfrm>
            <a:off x="6294122" y="2657863"/>
            <a:ext cx="5318758" cy="336386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3200" b="1" dirty="0">
                <a:solidFill>
                  <a:srgbClr val="E8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emergency &amp; future needs. The ideal emergency fund is twice your operating expense — e.g., two (2) months' worth of expenses.</a:t>
            </a:r>
            <a:endParaRPr lang="en-US" sz="3200" dirty="0"/>
          </a:p>
        </p:txBody>
      </p:sp>
      <p:sp>
        <p:nvSpPr>
          <p:cNvPr id="14" name="Text 10"/>
          <p:cNvSpPr/>
          <p:nvPr/>
        </p:nvSpPr>
        <p:spPr>
          <a:xfrm>
            <a:off x="548640" y="6400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SPIRIT &amp; TRUTH LIGHTHOUSE  ·  STEWARDSHIP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1118311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422973-60AD-9790-6AC0-FBFE599F6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5">
            <a:extLst>
              <a:ext uri="{FF2B5EF4-FFF2-40B4-BE49-F238E27FC236}">
                <a16:creationId xmlns:a16="http://schemas.microsoft.com/office/drawing/2014/main" id="{FAB27A43-0ACE-3DB9-AD53-5C378F805CB5}"/>
              </a:ext>
            </a:extLst>
          </p:cNvPr>
          <p:cNvSpPr/>
          <p:nvPr/>
        </p:nvSpPr>
        <p:spPr>
          <a:xfrm>
            <a:off x="548640" y="3330453"/>
            <a:ext cx="11064240" cy="3070347"/>
          </a:xfrm>
          <a:prstGeom prst="roundRect">
            <a:avLst>
              <a:gd name="adj" fmla="val 6667"/>
            </a:avLst>
          </a:prstGeom>
          <a:solidFill>
            <a:srgbClr val="F8F6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B755130E-A883-E57F-DFE0-DB93C3DE6C89}"/>
              </a:ext>
            </a:extLst>
          </p:cNvPr>
          <p:cNvSpPr/>
          <p:nvPr/>
        </p:nvSpPr>
        <p:spPr>
          <a:xfrm>
            <a:off x="0" y="-1"/>
            <a:ext cx="12188952" cy="3429001"/>
          </a:xfrm>
          <a:prstGeom prst="rect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01B5AC1-3131-80B8-3110-F6D6468513BC}"/>
              </a:ext>
            </a:extLst>
          </p:cNvPr>
          <p:cNvSpPr/>
          <p:nvPr/>
        </p:nvSpPr>
        <p:spPr>
          <a:xfrm>
            <a:off x="158015" y="165565"/>
            <a:ext cx="10752641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400" b="1" kern="0" spc="300" dirty="0">
                <a:solidFill>
                  <a:srgbClr val="F3D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STEWARSHIP </a:t>
            </a:r>
            <a:r>
              <a:rPr lang="en-US" sz="4400" b="1" i="1" kern="0" spc="300" dirty="0">
                <a:solidFill>
                  <a:srgbClr val="F3D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(20, 40 &amp; 100 yrs.):</a:t>
            </a:r>
            <a:endParaRPr lang="en-US" sz="4400" i="1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52DCA6C-9B89-1F3A-51CD-39A5A6348272}"/>
              </a:ext>
            </a:extLst>
          </p:cNvPr>
          <p:cNvSpPr/>
          <p:nvPr/>
        </p:nvSpPr>
        <p:spPr>
          <a:xfrm>
            <a:off x="88780" y="1111046"/>
            <a:ext cx="12188952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000" b="1" baseline="30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21</a:t>
            </a:r>
            <a:r>
              <a:rPr lang="en-US" sz="5200" b="1" baseline="30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His lord said unto him, Well done, </a:t>
            </a:r>
            <a:r>
              <a:rPr lang="en-US" sz="5200" b="1" i="1" baseline="30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thou good and faithful servant: You have been </a:t>
            </a:r>
            <a:r>
              <a:rPr lang="en-US" sz="5200" b="1" i="1" u="sng" baseline="30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faithful over a few things</a:t>
            </a:r>
            <a:r>
              <a:rPr lang="en-US" sz="5200" b="1" i="1" baseline="30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I will make you ruler over many things: enter into the joy of thy lord. </a:t>
            </a:r>
            <a:r>
              <a:rPr lang="en-US" sz="3000" b="1" i="1" baseline="30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22</a:t>
            </a:r>
            <a:r>
              <a:rPr lang="en-US" sz="5200" b="1" i="1" baseline="30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He also that had received two </a:t>
            </a:r>
            <a:r>
              <a:rPr lang="en-US" sz="5200" b="1" i="1" u="sng" baseline="30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talents</a:t>
            </a:r>
            <a:r>
              <a:rPr lang="en-US" sz="5200" b="1" i="1" baseline="30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came and said, Lord, you delivered unto me two talents: behold, </a:t>
            </a:r>
          </a:p>
          <a:p>
            <a:endParaRPr lang="en-US" dirty="0">
              <a:hlinkClick r:id="rId3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F6F361C6-820A-3DB2-49D8-9A7C89B40BFA}"/>
              </a:ext>
            </a:extLst>
          </p:cNvPr>
          <p:cNvSpPr/>
          <p:nvPr/>
        </p:nvSpPr>
        <p:spPr>
          <a:xfrm>
            <a:off x="592836" y="4645907"/>
            <a:ext cx="11033760" cy="704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5700" b="1" i="1" baseline="30000" dirty="0">
                <a:latin typeface="Cambria" panose="02040503050406030204" pitchFamily="18" charset="0"/>
                <a:ea typeface="Cambria" panose="02040503050406030204" pitchFamily="18" charset="0"/>
              </a:rPr>
              <a:t>I have </a:t>
            </a:r>
            <a:r>
              <a:rPr lang="en-US" sz="5700" b="1" i="1" u="sng" baseline="30000" dirty="0">
                <a:latin typeface="Cambria" panose="02040503050406030204" pitchFamily="18" charset="0"/>
                <a:ea typeface="Cambria" panose="02040503050406030204" pitchFamily="18" charset="0"/>
              </a:rPr>
              <a:t>gained two other talents</a:t>
            </a:r>
            <a:r>
              <a:rPr lang="en-US" sz="5700" b="1" i="1" baseline="30000" dirty="0">
                <a:latin typeface="Cambria" panose="02040503050406030204" pitchFamily="18" charset="0"/>
                <a:ea typeface="Cambria" panose="02040503050406030204" pitchFamily="18" charset="0"/>
              </a:rPr>
              <a:t> beside them. </a:t>
            </a:r>
            <a:r>
              <a:rPr lang="en-US" sz="3000" b="1" i="1" baseline="30000" dirty="0">
                <a:latin typeface="Cambria" panose="02040503050406030204" pitchFamily="18" charset="0"/>
                <a:ea typeface="Cambria" panose="02040503050406030204" pitchFamily="18" charset="0"/>
              </a:rPr>
              <a:t>23</a:t>
            </a:r>
            <a:r>
              <a:rPr lang="en-US" sz="5700" b="1" i="1" baseline="30000" dirty="0">
                <a:latin typeface="Cambria" panose="02040503050406030204" pitchFamily="18" charset="0"/>
                <a:ea typeface="Cambria" panose="02040503050406030204" pitchFamily="18" charset="0"/>
              </a:rPr>
              <a:t> His lord said unto him, Well done, good and faithful servant; you have been </a:t>
            </a:r>
            <a:r>
              <a:rPr lang="en-US" sz="5700" b="1" i="1" u="sng" baseline="30000" dirty="0">
                <a:latin typeface="Cambria" panose="02040503050406030204" pitchFamily="18" charset="0"/>
                <a:ea typeface="Cambria" panose="02040503050406030204" pitchFamily="18" charset="0"/>
              </a:rPr>
              <a:t>faithful over a few things</a:t>
            </a:r>
            <a:r>
              <a:rPr lang="en-US" sz="5700" b="1" i="1" baseline="30000" dirty="0">
                <a:latin typeface="Cambria" panose="02040503050406030204" pitchFamily="18" charset="0"/>
                <a:ea typeface="Cambria" panose="02040503050406030204" pitchFamily="18" charset="0"/>
              </a:rPr>
              <a:t>, I will make you ruler over many things: enter into the joy of thy lord.</a:t>
            </a: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E03B87A8-1D7B-FFC1-61F6-1E946F02A113}"/>
              </a:ext>
            </a:extLst>
          </p:cNvPr>
          <p:cNvSpPr/>
          <p:nvPr/>
        </p:nvSpPr>
        <p:spPr>
          <a:xfrm>
            <a:off x="7460106" y="5826415"/>
            <a:ext cx="345055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i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Matthew 25:21-23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E7575EC-A1AB-301C-8784-49DF042460BE}"/>
              </a:ext>
            </a:extLst>
          </p:cNvPr>
          <p:cNvSpPr/>
          <p:nvPr/>
        </p:nvSpPr>
        <p:spPr>
          <a:xfrm>
            <a:off x="548640" y="6400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SPIRIT &amp; TRUTH LIGHTHOUSE  ·  STEWARDSHIP</a:t>
            </a:r>
            <a:endParaRPr lang="en-US" sz="12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CCDED8C1-6E54-F5D3-CABC-1F25B7E02B6E}"/>
              </a:ext>
            </a:extLst>
          </p:cNvPr>
          <p:cNvSpPr/>
          <p:nvPr/>
        </p:nvSpPr>
        <p:spPr>
          <a:xfrm>
            <a:off x="1118311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43212437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01200" y="-1371600"/>
            <a:ext cx="4572000" cy="4572000"/>
          </a:xfrm>
          <a:prstGeom prst="ellipse">
            <a:avLst/>
          </a:prstGeom>
          <a:solidFill>
            <a:srgbClr val="E8834E">
              <a:alpha val="8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365760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kern="0" spc="300" dirty="0">
                <a:solidFill>
                  <a:srgbClr val="F3D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MONEY MANAGEMENT GUIDELINES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u="sng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Trust</a:t>
            </a: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God in Your Finances</a:t>
            </a:r>
            <a:endParaRPr lang="en-US" sz="4400" dirty="0"/>
          </a:p>
        </p:txBody>
      </p:sp>
      <p:sp>
        <p:nvSpPr>
          <p:cNvPr id="5" name="Shape 3"/>
          <p:cNvSpPr/>
          <p:nvPr/>
        </p:nvSpPr>
        <p:spPr>
          <a:xfrm>
            <a:off x="87001" y="1684093"/>
            <a:ext cx="914400" cy="914400"/>
          </a:xfrm>
          <a:prstGeom prst="ellipse">
            <a:avLst/>
          </a:prstGeom>
          <a:solidFill>
            <a:srgbClr val="17436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work/icon_shie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21" y="1930448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83145" y="1463040"/>
            <a:ext cx="10611479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i="1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“If you can't </a:t>
            </a:r>
            <a:r>
              <a:rPr lang="en-US" sz="3600" b="1" i="1" u="sng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trust</a:t>
            </a:r>
            <a:r>
              <a:rPr lang="en-US" sz="3600" b="1" i="1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Him in your </a:t>
            </a:r>
            <a:r>
              <a:rPr lang="en-US" sz="3600" b="1" i="1" u="sng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finances</a:t>
            </a:r>
            <a:r>
              <a:rPr lang="en-US" sz="3600" b="1" i="1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which is temporal, how much more your </a:t>
            </a:r>
            <a:r>
              <a:rPr lang="en-US" sz="3600" b="1" i="1" u="sng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soul</a:t>
            </a:r>
            <a:r>
              <a:rPr lang="en-US" sz="3600" b="1" i="1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which is eternal?”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914400" y="3063240"/>
            <a:ext cx="10332720" cy="3337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0000"/>
              </a:lnSpc>
              <a:spcAft>
                <a:spcPts val="1400"/>
              </a:spcAft>
              <a:buSzPct val="100000"/>
              <a:buChar char="•"/>
            </a:pPr>
            <a:r>
              <a:rPr lang="en-US" sz="3600" b="1" dirty="0">
                <a:solidFill>
                  <a:srgbClr val="E8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be afraid to give sacrificially!</a:t>
            </a:r>
            <a:endParaRPr lang="en-US" sz="3600" dirty="0"/>
          </a:p>
          <a:p>
            <a:pPr marL="342900" indent="-342900">
              <a:lnSpc>
                <a:spcPct val="120000"/>
              </a:lnSpc>
              <a:spcAft>
                <a:spcPts val="1400"/>
              </a:spcAft>
              <a:buSzPct val="100000"/>
              <a:buChar char="•"/>
            </a:pPr>
            <a:r>
              <a:rPr lang="en-US" sz="3600" b="1" dirty="0">
                <a:solidFill>
                  <a:srgbClr val="E8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Miracles are born out of impossibilities!</a:t>
            </a:r>
            <a:endParaRPr lang="en-US" sz="3600" dirty="0"/>
          </a:p>
          <a:p>
            <a:pPr marL="342900" indent="-342900">
              <a:lnSpc>
                <a:spcPct val="120000"/>
              </a:lnSpc>
              <a:spcAft>
                <a:spcPts val="1400"/>
              </a:spcAft>
              <a:buSzPct val="100000"/>
              <a:buChar char="•"/>
            </a:pPr>
            <a:r>
              <a:rPr lang="en-US" sz="3600" b="1" dirty="0">
                <a:solidFill>
                  <a:srgbClr val="E8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 put God first, He will take care of you.</a:t>
            </a:r>
            <a:endParaRPr lang="en-US" sz="3600" dirty="0"/>
          </a:p>
          <a:p>
            <a:pPr marL="342900" indent="-342900">
              <a:lnSpc>
                <a:spcPct val="120000"/>
              </a:lnSpc>
              <a:spcAft>
                <a:spcPts val="1400"/>
              </a:spcAft>
              <a:buSzPct val="100000"/>
              <a:buChar char="•"/>
            </a:pPr>
            <a:r>
              <a:rPr lang="en-US" sz="3600" b="1" dirty="0">
                <a:solidFill>
                  <a:srgbClr val="E8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cheerfully — for God loves a cheerful giver.</a:t>
            </a: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548640" y="6400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889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SPIRIT &amp; TRUTH LIGHTHOUSE  ·  STEWARDSHIP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118311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889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kern="0" spc="30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Purpose in Your Heart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11064240" cy="1828800"/>
          </a:xfrm>
          <a:prstGeom prst="roundRect">
            <a:avLst>
              <a:gd name="adj" fmla="val 6000"/>
            </a:avLst>
          </a:prstGeom>
          <a:solidFill>
            <a:srgbClr val="F8F6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68680" y="2148840"/>
            <a:ext cx="777240" cy="777240"/>
          </a:xfrm>
          <a:prstGeom prst="ellipse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work/icon_checkCir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90" y="2343150"/>
            <a:ext cx="388620" cy="3886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828800" y="2148840"/>
            <a:ext cx="97840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40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Purpose in your heart to pay your tithes faithfully (</a:t>
            </a:r>
            <a:r>
              <a:rPr lang="en-US" sz="4000" b="1" dirty="0">
                <a:solidFill>
                  <a:srgbClr val="C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honesty</a:t>
            </a:r>
            <a:r>
              <a:rPr lang="en-US" sz="40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.</a:t>
            </a:r>
            <a:endParaRPr lang="en-US" sz="4000" dirty="0"/>
          </a:p>
        </p:txBody>
      </p:sp>
      <p:sp>
        <p:nvSpPr>
          <p:cNvPr id="8" name="Shape 5"/>
          <p:cNvSpPr/>
          <p:nvPr/>
        </p:nvSpPr>
        <p:spPr>
          <a:xfrm>
            <a:off x="548640" y="3931920"/>
            <a:ext cx="11064240" cy="1965960"/>
          </a:xfrm>
          <a:prstGeom prst="roundRect">
            <a:avLst>
              <a:gd name="adj" fmla="val 5581"/>
            </a:avLst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868680" y="4160520"/>
            <a:ext cx="777240" cy="777240"/>
          </a:xfrm>
          <a:prstGeom prst="ellipse">
            <a:avLst/>
          </a:prstGeom>
          <a:solidFill>
            <a:srgbClr val="17436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/home/claude/work/icon_handHoldingHe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990" y="4354830"/>
            <a:ext cx="388620" cy="38862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645919" y="4114800"/>
            <a:ext cx="9832907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3600" b="1" dirty="0">
                <a:solidFill>
                  <a:srgbClr val="F3D3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Prayerfully consider how much (%) offerings you would like to give each week/month for the work of God.</a:t>
            </a:r>
            <a:endParaRPr lang="en-US" sz="3600" dirty="0"/>
          </a:p>
        </p:txBody>
      </p:sp>
      <p:sp>
        <p:nvSpPr>
          <p:cNvPr id="12" name="Text 8"/>
          <p:cNvSpPr/>
          <p:nvPr/>
        </p:nvSpPr>
        <p:spPr>
          <a:xfrm>
            <a:off x="548640" y="6400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SPIRIT &amp; TRUTH LIGHTHOUSE  ·  STEWARDSHIP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1118311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5274" y="312493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000" b="1" kern="0" spc="30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Weekly Offering Pledge (%)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576072" y="160020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400" y="1720935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Weekly Offering Pledge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970327" y="2261807"/>
            <a:ext cx="7543357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$______ Singles  ·  $_______ Families</a:t>
            </a:r>
            <a:endParaRPr lang="en-US" sz="3600" dirty="0"/>
          </a:p>
        </p:txBody>
      </p:sp>
      <p:sp>
        <p:nvSpPr>
          <p:cNvPr id="7" name="Shape 5"/>
          <p:cNvSpPr/>
          <p:nvPr/>
        </p:nvSpPr>
        <p:spPr>
          <a:xfrm>
            <a:off x="8595360" y="1828800"/>
            <a:ext cx="2651760" cy="777240"/>
          </a:xfrm>
          <a:prstGeom prst="roundRect">
            <a:avLst>
              <a:gd name="adj" fmla="val 9412"/>
            </a:avLst>
          </a:prstGeom>
          <a:solidFill>
            <a:srgbClr val="17436B"/>
          </a:solidFill>
          <a:ln w="12700">
            <a:solidFill>
              <a:srgbClr val="E0A52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595360" y="1828800"/>
            <a:ext cx="2651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3D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 ________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548640" y="3101414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222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Additional Offerings:</a:t>
            </a:r>
            <a:endParaRPr lang="en-US" sz="4000" dirty="0"/>
          </a:p>
        </p:txBody>
      </p:sp>
      <p:sp>
        <p:nvSpPr>
          <p:cNvPr id="10" name="Shape 8"/>
          <p:cNvSpPr/>
          <p:nvPr/>
        </p:nvSpPr>
        <p:spPr>
          <a:xfrm>
            <a:off x="548640" y="3566160"/>
            <a:ext cx="11064240" cy="502920"/>
          </a:xfrm>
          <a:prstGeom prst="roundRect">
            <a:avLst>
              <a:gd name="adj" fmla="val 14545"/>
            </a:avLst>
          </a:prstGeom>
          <a:solidFill>
            <a:srgbClr val="F8F6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14400" y="3566160"/>
            <a:ext cx="6400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>
                <a:solidFill>
                  <a:srgbClr val="22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Offerings 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7772400" y="3566160"/>
            <a:ext cx="3566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48640" y="4142232"/>
            <a:ext cx="11064240" cy="502920"/>
          </a:xfrm>
          <a:prstGeom prst="roundRect">
            <a:avLst>
              <a:gd name="adj" fmla="val 14545"/>
            </a:avLst>
          </a:prstGeom>
          <a:solidFill>
            <a:srgbClr val="F8F6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14400" y="4142232"/>
            <a:ext cx="6400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>
                <a:solidFill>
                  <a:srgbClr val="22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Utilities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7772400" y="4142232"/>
            <a:ext cx="3566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548640" y="4718304"/>
            <a:ext cx="11064240" cy="502920"/>
          </a:xfrm>
          <a:prstGeom prst="roundRect">
            <a:avLst>
              <a:gd name="adj" fmla="val 14545"/>
            </a:avLst>
          </a:prstGeom>
          <a:solidFill>
            <a:srgbClr val="F8F6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14400" y="4718304"/>
            <a:ext cx="6400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>
                <a:solidFill>
                  <a:srgbClr val="22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Benevolence Fund</a:t>
            </a:r>
            <a:endParaRPr lang="en-US" sz="3600" dirty="0"/>
          </a:p>
        </p:txBody>
      </p:sp>
      <p:sp>
        <p:nvSpPr>
          <p:cNvPr id="18" name="Text 16"/>
          <p:cNvSpPr/>
          <p:nvPr/>
        </p:nvSpPr>
        <p:spPr>
          <a:xfrm>
            <a:off x="7772400" y="4718304"/>
            <a:ext cx="3566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548640" y="5294376"/>
            <a:ext cx="11064240" cy="502920"/>
          </a:xfrm>
          <a:prstGeom prst="roundRect">
            <a:avLst>
              <a:gd name="adj" fmla="val 14545"/>
            </a:avLst>
          </a:prstGeom>
          <a:solidFill>
            <a:srgbClr val="F8F6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914400" y="5294376"/>
            <a:ext cx="6400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2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Others: ____________</a:t>
            </a:r>
            <a:endParaRPr lang="en-US" sz="3600" dirty="0"/>
          </a:p>
        </p:txBody>
      </p:sp>
      <p:sp>
        <p:nvSpPr>
          <p:cNvPr id="21" name="Text 19"/>
          <p:cNvSpPr/>
          <p:nvPr/>
        </p:nvSpPr>
        <p:spPr>
          <a:xfrm>
            <a:off x="7772400" y="5294376"/>
            <a:ext cx="3566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548640" y="59436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i="1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 Today: ____________________</a:t>
            </a:r>
            <a:endParaRPr lang="en-US" sz="3600" dirty="0"/>
          </a:p>
        </p:txBody>
      </p:sp>
      <p:sp>
        <p:nvSpPr>
          <p:cNvPr id="23" name="Text 21"/>
          <p:cNvSpPr/>
          <p:nvPr/>
        </p:nvSpPr>
        <p:spPr>
          <a:xfrm>
            <a:off x="548640" y="640080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SPIRIT &amp; TRUTH LIGHTHOUSE  ·  STEWARDSHIP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118311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A8A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  <p:transition spd="med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1061</TotalTime>
  <Words>1531</Words>
  <Application>Microsoft Office PowerPoint</Application>
  <PresentationFormat>Widescreen</PresentationFormat>
  <Paragraphs>205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Cambria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Noy Lachica</cp:lastModifiedBy>
  <cp:revision>1</cp:revision>
  <dcterms:created xsi:type="dcterms:W3CDTF">2026-08-11T19:31:43Z</dcterms:created>
  <dcterms:modified xsi:type="dcterms:W3CDTF">2026-08-12T21:50:53Z</dcterms:modified>
</cp:coreProperties>
</file>